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339" r:id="rId2"/>
    <p:sldId id="745" r:id="rId3"/>
    <p:sldId id="746" r:id="rId4"/>
    <p:sldId id="726" r:id="rId5"/>
    <p:sldId id="71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2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Stijl, gemiddeld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5" autoAdjust="0"/>
    <p:restoredTop sz="95864" autoAdjust="0"/>
  </p:normalViewPr>
  <p:slideViewPr>
    <p:cSldViewPr snapToGrid="0" snapToObjects="1">
      <p:cViewPr varScale="1">
        <p:scale>
          <a:sx n="114" d="100"/>
          <a:sy n="114" d="100"/>
        </p:scale>
        <p:origin x="219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1" d="100"/>
        <a:sy n="6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E517A-DAA2-4750-9E54-8A98C1A1DE37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DEC6A-80B5-4E4A-BA31-A10BBC7AFE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808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4DEC6A-80B5-4E4A-BA31-A10BBC7AFEE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8900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D6EBA-584A-BFA7-497A-013B0EEDE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04B382C-1FE4-EC2E-8C52-3F86B95592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1A758EF-29DF-8A1D-848D-A678BDF848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4A0D23A-EA03-68E0-632E-5BC1B6974C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DF070-3D03-4E46-AF83-A83CA4EF949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79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66D4E-0B27-0FD1-91E2-7B44DC4B1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62DF6AB-FFFA-1328-A57A-9877180219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6A8011C-C735-7F9D-8A2E-7803803E63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3F2DB92-6548-85E2-36DE-608D43CC2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DF070-3D03-4E46-AF83-A83CA4EF949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7653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DF070-3D03-4E46-AF83-A83CA4EF949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86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885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907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142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490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299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356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642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081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71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060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959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97B40-29EC-4D41-98F9-22038852F131}" type="datetimeFigureOut">
              <a:rPr lang="nl-NL" smtClean="0"/>
              <a:t>27-05-2026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ACF08-E273-5D48-8D9D-02B126719FC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831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ppd._nidi_ppd_print-low_06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556094" y="2030792"/>
            <a:ext cx="82651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/>
              <a:t>"Back </a:t>
            </a:r>
            <a:r>
              <a:rPr lang="nl-NL" sz="3600" b="1" dirty="0" err="1"/>
              <a:t>to</a:t>
            </a:r>
            <a:r>
              <a:rPr lang="nl-NL" sz="3600" b="1" dirty="0"/>
              <a:t> </a:t>
            </a:r>
            <a:r>
              <a:rPr lang="nl-NL" sz="3600" b="1" dirty="0" err="1"/>
              <a:t>the</a:t>
            </a:r>
            <a:r>
              <a:rPr lang="nl-NL" sz="3600" b="1" dirty="0"/>
              <a:t> </a:t>
            </a:r>
            <a:r>
              <a:rPr lang="nl-NL" sz="3600" b="1" dirty="0" err="1"/>
              <a:t>future</a:t>
            </a:r>
            <a:r>
              <a:rPr lang="nl-NL" sz="3600" b="1" dirty="0"/>
              <a:t>" </a:t>
            </a:r>
          </a:p>
          <a:p>
            <a:pPr algn="ctr"/>
            <a:r>
              <a:rPr lang="nl-NL" sz="3600" b="1" dirty="0"/>
              <a:t>Het belang van vooruitblikken over generaties heen</a:t>
            </a:r>
            <a:r>
              <a:rPr lang="nl-NL" dirty="0"/>
              <a:t> </a:t>
            </a:r>
            <a:endParaRPr lang="nl-NL" sz="3600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2899664" y="3803690"/>
            <a:ext cx="3796970" cy="537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Helga A.G. de Valk </a:t>
            </a:r>
          </a:p>
        </p:txBody>
      </p:sp>
    </p:spTree>
    <p:extLst>
      <p:ext uri="{BB962C8B-B14F-4D97-AF65-F5344CB8AC3E}">
        <p14:creationId xmlns:p14="http://schemas.microsoft.com/office/powerpoint/2010/main" val="39013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C10E1-EDD4-7219-14FA-7FD56E6E9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ppd._nidi_ppd_print-low_07.pdf">
            <a:extLst>
              <a:ext uri="{FF2B5EF4-FFF2-40B4-BE49-F238E27FC236}">
                <a16:creationId xmlns:a16="http://schemas.microsoft.com/office/drawing/2014/main" id="{D76DC501-A0E6-065C-FACC-F3717D9FFD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65"/>
            <a:ext cx="9144000" cy="685800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F8A4B757-BAA0-1D42-C195-53D383CAB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500" y="800100"/>
            <a:ext cx="4953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487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27229-402B-13E5-40D3-D940C2B2B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ppd._nidi_ppd_print-low_07.pdf">
            <a:extLst>
              <a:ext uri="{FF2B5EF4-FFF2-40B4-BE49-F238E27FC236}">
                <a16:creationId xmlns:a16="http://schemas.microsoft.com/office/drawing/2014/main" id="{90F01C47-FB46-738E-BAAD-71145EDEAA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65"/>
            <a:ext cx="9144000" cy="6858000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C725B6A1-2B86-34EF-61E2-F9537C8BE4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5565"/>
            <a:ext cx="7772400" cy="6060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403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ppd._nidi_ppd_print-low_07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51"/>
            <a:ext cx="9144000" cy="685800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01D8DAE4-C970-4918-7D22-BCC06A8CF4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5723" y="1585667"/>
            <a:ext cx="2466578" cy="3044948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CCED39DC-ACD2-80E5-24CC-9D0E3E5E5C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585667"/>
            <a:ext cx="6016964" cy="328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055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ppd._nidi_ppd_print-low_1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387631"/>
      </p:ext>
    </p:extLst>
  </p:cSld>
  <p:clrMapOvr>
    <a:masterClrMapping/>
  </p:clrMapOvr>
</p:sld>
</file>

<file path=ppt/theme/theme1.xml><?xml version="1.0" encoding="utf-8"?>
<a:theme xmlns:a="http://schemas.openxmlformats.org/drawingml/2006/main" name="NIDI_Presentatie_basis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  -  Compatibiliteitsmodus" id="{C6467694-C326-934F-ACCA-DAB8C91650B3}" vid="{5148AE49-18C6-3A46-9623-8FEB55D1A858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NIDI_Presentatie_basis</Template>
  <TotalTime>10505</TotalTime>
  <Words>24</Words>
  <Application>Microsoft Macintosh PowerPoint</Application>
  <PresentationFormat>Diavoorstelling (4:3)</PresentationFormat>
  <Paragraphs>7</Paragraphs>
  <Slides>5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NIDI_Presentatie_basis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Rick Verhoog</dc:creator>
  <cp:lastModifiedBy>Hugo van Bergen</cp:lastModifiedBy>
  <cp:revision>272</cp:revision>
  <dcterms:created xsi:type="dcterms:W3CDTF">2020-04-30T10:31:31Z</dcterms:created>
  <dcterms:modified xsi:type="dcterms:W3CDTF">2026-05-27T08:39:37Z</dcterms:modified>
</cp:coreProperties>
</file>