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307" r:id="rId5"/>
    <p:sldId id="304" r:id="rId6"/>
    <p:sldId id="259" r:id="rId7"/>
    <p:sldId id="1023" r:id="rId8"/>
    <p:sldId id="276" r:id="rId9"/>
    <p:sldId id="290" r:id="rId10"/>
    <p:sldId id="310" r:id="rId11"/>
    <p:sldId id="311" r:id="rId12"/>
    <p:sldId id="1024" r:id="rId13"/>
    <p:sldId id="618" r:id="rId14"/>
    <p:sldId id="1025" r:id="rId15"/>
    <p:sldId id="320" r:id="rId16"/>
    <p:sldId id="287" r:id="rId17"/>
    <p:sldId id="280" r:id="rId18"/>
    <p:sldId id="295" r:id="rId19"/>
    <p:sldId id="962" r:id="rId20"/>
  </p:sldIdLst>
  <p:sldSz cx="20104100" cy="1130935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voorbeelddia's" id="{0FBB8293-95A2-4608-A39C-C7B958D3B2CC}">
          <p14:sldIdLst>
            <p14:sldId id="307"/>
            <p14:sldId id="304"/>
            <p14:sldId id="259"/>
            <p14:sldId id="1023"/>
            <p14:sldId id="276"/>
            <p14:sldId id="290"/>
            <p14:sldId id="310"/>
            <p14:sldId id="311"/>
            <p14:sldId id="1024"/>
            <p14:sldId id="618"/>
            <p14:sldId id="1025"/>
            <p14:sldId id="320"/>
            <p14:sldId id="287"/>
            <p14:sldId id="280"/>
            <p14:sldId id="295"/>
            <p14:sldId id="962"/>
          </p14:sldIdLst>
        </p14:section>
        <p14:section name="weggooien" id="{47CD9EB5-2931-4ECA-83E7-65CFFD93B2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37800-C346-218C-D264-0EB372065719}" name="Remmelt Brink" initials="RB" userId="35f1e34d4716270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6697"/>
    <a:srgbClr val="578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94630" autoAdjust="0"/>
  </p:normalViewPr>
  <p:slideViewPr>
    <p:cSldViewPr>
      <p:cViewPr varScale="1">
        <p:scale>
          <a:sx n="68" d="100"/>
          <a:sy n="68" d="100"/>
        </p:scale>
        <p:origin x="1064" y="2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33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BEFD6-66EE-49A1-B4A8-EEDDC70D26A6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39B8B-C8EF-42B5-B611-981176E39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 - grafisc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BC65C7ED-5645-DF30-1E5C-6069EC4BF6A9}"/>
              </a:ext>
            </a:extLst>
          </p:cNvPr>
          <p:cNvSpPr/>
          <p:nvPr/>
        </p:nvSpPr>
        <p:spPr>
          <a:xfrm>
            <a:off x="7346950" y="4780927"/>
            <a:ext cx="1746412" cy="1746412"/>
          </a:xfrm>
          <a:custGeom>
            <a:avLst/>
            <a:gdLst>
              <a:gd name="connsiteX0" fmla="*/ 1746413 w 1746412"/>
              <a:gd name="connsiteY0" fmla="*/ 873206 h 1746412"/>
              <a:gd name="connsiteX1" fmla="*/ 873206 w 1746412"/>
              <a:gd name="connsiteY1" fmla="*/ 1746413 h 1746412"/>
              <a:gd name="connsiteX2" fmla="*/ 0 w 1746412"/>
              <a:gd name="connsiteY2" fmla="*/ 873206 h 1746412"/>
              <a:gd name="connsiteX3" fmla="*/ 873206 w 1746412"/>
              <a:gd name="connsiteY3" fmla="*/ 0 h 1746412"/>
              <a:gd name="connsiteX4" fmla="*/ 1746413 w 1746412"/>
              <a:gd name="connsiteY4" fmla="*/ 873206 h 17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412" h="1746412">
                <a:moveTo>
                  <a:pt x="1746413" y="873206"/>
                </a:moveTo>
                <a:cubicBezTo>
                  <a:pt x="1746413" y="1355465"/>
                  <a:pt x="1355465" y="1746413"/>
                  <a:pt x="873206" y="1746413"/>
                </a:cubicBezTo>
                <a:cubicBezTo>
                  <a:pt x="390948" y="1746413"/>
                  <a:pt x="0" y="1355465"/>
                  <a:pt x="0" y="873206"/>
                </a:cubicBezTo>
                <a:cubicBezTo>
                  <a:pt x="0" y="390948"/>
                  <a:pt x="390948" y="0"/>
                  <a:pt x="873206" y="0"/>
                </a:cubicBezTo>
                <a:cubicBezTo>
                  <a:pt x="1355465" y="0"/>
                  <a:pt x="1746413" y="390948"/>
                  <a:pt x="1746413" y="873206"/>
                </a:cubicBezTo>
                <a:close/>
              </a:path>
            </a:pathLst>
          </a:custGeom>
          <a:noFill/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B4A956A-BB68-8902-B980-D03F37DD1B3D}"/>
              </a:ext>
            </a:extLst>
          </p:cNvPr>
          <p:cNvSpPr/>
          <p:nvPr/>
        </p:nvSpPr>
        <p:spPr>
          <a:xfrm>
            <a:off x="7346949" y="4780927"/>
            <a:ext cx="1738838" cy="1746413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8F9670F1-4F6F-6EA4-3F74-C128CFFE6CAA}"/>
              </a:ext>
            </a:extLst>
          </p:cNvPr>
          <p:cNvSpPr/>
          <p:nvPr/>
        </p:nvSpPr>
        <p:spPr>
          <a:xfrm>
            <a:off x="9383890" y="5210496"/>
            <a:ext cx="3373761" cy="887274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bg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slide - full - lichtblauw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1E07DA6-5F85-E086-0E5D-0633999E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F10EA222-542B-58E9-D89A-06A0C184C8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120ACFD-55EB-ED5C-ECDD-F560BDB6FDB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9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lide - full - lichtgroen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37C2D4DF-72BA-E0FF-AC44-CEC05FF7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B3A79042-E724-F510-C5F9-1F55D786D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D15642A-9079-8E15-167A-EAD6BFEB032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7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10C0BE3-61EE-87AD-DA45-F390C99E46C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8850" y="5078603"/>
            <a:ext cx="548640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5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 - img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EC28F0A2-31EA-67CD-E307-EB4F4CF5CF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01104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Afbeelding plaatsen kan door het logo te verschuiven, daaronder zit het icoon voor het wijzigen van een afbeelding. Het logo kan je terugzetten door de dia </a:t>
            </a:r>
            <a:r>
              <a:rPr lang="nl-NL" sz="1800" dirty="0" err="1"/>
              <a:t>opniew</a:t>
            </a:r>
            <a:r>
              <a:rPr lang="nl-NL" sz="1800" dirty="0"/>
              <a:t> in te stellen.</a:t>
            </a:r>
            <a:endParaRPr lang="en-US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A088F22-07E8-3D14-3D51-9B08B49E8A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6949" y="4780928"/>
            <a:ext cx="1738838" cy="1746413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157E1A6-CB39-86ED-E36D-EB4D6A2409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83890" y="5210496"/>
            <a:ext cx="3373761" cy="887274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/>
            <a:r>
              <a:rPr lang="nl-NL" dirty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je -titleslide - img right - kenniscentrum">
    <p:bg>
      <p:bgPr>
        <a:solidFill>
          <a:srgbClr val="EE7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bg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79E689-D14F-7C38-9C43-9C64A47BE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7EE98A-34AA-3736-9FA5-18CE70D21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95D5A6D-6CC1-1D52-3C25-83986A4BF8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ars -titleslide - img right - kenniscentrum">
    <p:bg>
      <p:bgPr>
        <a:solidFill>
          <a:srgbClr val="9E6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4EA9F4-44EC-9A76-4499-28BE9B4FB7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D004B970-5E80-2FE1-CAB7-EEA509E445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CD5ED7B-F903-A4E9-FF07-95CC9D717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6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uw -titleslide - img right - kenniscentrum">
    <p:bg>
      <p:bgPr>
        <a:solidFill>
          <a:srgbClr val="578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F2D1DD-61A2-4CFA-EA10-1B2DABAF4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266431BC-79B2-C355-8FA7-A93920B15A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en </a:t>
            </a:r>
            <a:r>
              <a:rPr lang="nl-NL" dirty="0" err="1"/>
              <a:t>Samenleveing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3A11A4-2856-8AB7-4C16-CE389233A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6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en -titleslide - img right - kenniscentrum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BE1144-713A-0061-57B1-301BEED135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2A041767-A67B-4129-CC71-D3B1BE42CD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2C9E29-DC06-B67E-8F46-99D583B904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4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el -titleslide - img right - kenniscentr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82981741-1ABD-BD97-B3E7-E691A8FFB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E724EA51-9A84-9113-CA02-44CA72663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62DD940-DE60-87A9-DD27-A5F1B2CAA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05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e -titleslide - img right - kenniscentru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E904E9-6E4E-B531-5D1F-B425811969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D5E94A2D-8344-CE77-4982-8AE5CFB011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9A33341-CBB7-D50A-1044-CFB3E7CA5B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3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 - background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35253D3D-5113-20FE-E509-9D9D96A0F1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6949" y="4780928"/>
            <a:ext cx="1738838" cy="1746413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3C1A7C46-DBC8-3F5B-81F5-559302A12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83890" y="5210496"/>
            <a:ext cx="3373761" cy="887274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/>
            <a:r>
              <a:rPr lang="nl-NL" dirty="0"/>
              <a:t> </a:t>
            </a:r>
            <a:endParaRPr lang="en-US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04C8859-5C11-6B0E-EE0C-7B45EB745A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-titleslide - img right - kenniscentru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DA06DC-160D-9D4D-9DBD-7C706FF56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FC1969FA-9F2D-E5FF-05CF-AB485BE7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67D720F-1956-5B44-2860-F83606A51A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8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chtblauw -titleslide - img right - kenniscentru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6D5FD9-D137-6948-4A85-1CFA17EE66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325422D-1EEA-F31A-A3FF-D9DA10B02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4953409-06F0-BFF9-5DB6-043DBB3539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74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chtgroen -titleslide - img right - kenniscentru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3673475"/>
            <a:ext cx="7924458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titel over drie regels</a:t>
            </a:r>
            <a:endParaRPr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EF8D8FF9-2B86-BEE3-7C4D-B96F0C5776EF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4881AE38-02D3-4499-A795-01BB4D2D5545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F030BBB2-78A9-B4C9-0232-F191DA264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3"/>
            <a:ext cx="7924800" cy="1374775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D19CA3-8E88-8B10-260A-2ECEE032A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28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D9080B09-BA5E-D07B-F908-6D8034DAD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28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DFCD5C3-88E2-5F62-76E0-330A0FC5BC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013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je - quoteslide - img right">
    <p:bg>
      <p:bgPr>
        <a:solidFill>
          <a:srgbClr val="EE7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bg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85B53A1B-2CB7-D7E4-2952-341B3EB8A8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E4DCBED7-A408-8346-39B1-230C8F4DF2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D23EFA37-C50F-FF73-91A6-31E4B7ED830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6454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ars - quoteslide - img right">
    <p:bg>
      <p:bgPr>
        <a:solidFill>
          <a:srgbClr val="9E6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4889B8-44E2-4249-B51F-5E5C3AE5D8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FA2C692B-ECD6-52CF-1628-456D7ACA4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E8C81A71-60C2-9F48-A8A7-B30E057D2E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0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uw  - quoteslide - img right">
    <p:bg>
      <p:bgPr>
        <a:solidFill>
          <a:srgbClr val="578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1A919E-6D9D-AFC3-E622-D98115742A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FD25EE47-DB78-6C3F-360D-437CDB6AF9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5620815B-F4B8-42FC-46B3-47BBB5FADC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890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en - quoteslide - img r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0C66A5-1504-FD82-3166-576CA0642F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7397A662-6103-A9BE-3BFC-C673F3D5BA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0744DB14-ABD1-5448-23C2-403BE46DD72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66680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el - quoteslide - img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5EC8182E-444F-5CBA-7BD9-B12D6CCB50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AD883D31-D8E4-E19F-4DD2-6AB3253C7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406A99B-1921-BB78-A4F4-96097D8DEF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0779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e - quoteslide - img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E2123098-FA8D-31A3-6A63-9C0027778B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171A84DF-D8B1-6654-702E-F5303EF44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5A94DF7-8575-EBA8-80C0-0A74EC4951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71380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- quoteslide - img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8E5C857A-E80E-069B-7E64-3E55B4CA4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4C9978D5-621F-8B55-F3C0-1FB58C05B0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4DD18A2-7A14-8ECB-E6FF-65E1C70964C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449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lide - full - orangje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BF5BEB-886A-07E3-0FF9-504E7442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33850" y="10531475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bg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1064D0A4-F740-46CD-6E83-EC225B0DB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EF0C6B25-32BA-2125-CCE9-0756D06BFEC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chtblauw - quoteslide - img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9395E8FF-A347-5F06-4CB7-11FDA8BC67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12D34BE1-CA70-5725-859E-5B89077E28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471AA30-DBB7-F036-EAD1-5FA2C9C4F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87175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chtgroen - quoteslide - img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0038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90942" y="1539875"/>
            <a:ext cx="5109821" cy="8078788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412CE8A-01EC-9BFD-8891-93A3F13B5772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010DC53F-3ED9-3016-02B2-12089036CB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AFFFECA0-0AC7-9525-B530-5083EC370C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65A68DE-A88C-DDA4-4FFF-8793258AAB7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2970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je- quoteslide - img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79052558-4721-DCFA-0453-9AACC8BF06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21154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ars - quoteslide - img left">
    <p:bg>
      <p:bgPr>
        <a:solidFill>
          <a:srgbClr val="9E6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A4D5C62D-EE63-D788-164A-025807A408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08269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uw - quoteslide - img left">
    <p:bg>
      <p:bgPr>
        <a:solidFill>
          <a:srgbClr val="578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7E4CC580-1952-58C5-2222-ABC479AD29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70342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en - quoteslide - img lef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855823F7-2286-8E4B-02D9-639DFABF9C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28198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el - quoteslide - img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2F845CA1-2AF6-9C54-7BFE-7328439A63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83515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e - quoteslide - img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9FE6424D-F1F7-3679-4A3F-9D9E55D344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569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- quoteslide - img lef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5204D2ED-2427-EE86-7C06-4F4CAD059E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39829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chtblauw - quoteslide - img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0E20DC63-FF9C-97CC-B58E-D71982235D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4478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lide - full - paars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BF5BEB-886A-07E3-0FF9-504E7442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CEE3FD26-17FA-22E9-8A6F-7BAB22A264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0DB42957-7881-7E3C-69CA-C3C6178D67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9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chtgroen - quoteslide - img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3409AF89-1E2C-FBDC-569A-E9BA4E2890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460412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008100" y="1439863"/>
            <a:ext cx="5090795" cy="81788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60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“Dit is een tekstvlak met ruimte voor een passende citaat of </a:t>
            </a:r>
            <a:r>
              <a:rPr lang="nl-NL" dirty="0" err="1"/>
              <a:t>streamer</a:t>
            </a:r>
            <a:r>
              <a:rPr lang="nl-NL" dirty="0"/>
              <a:t>”</a:t>
            </a:r>
            <a:endParaRPr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1A06FE41-971C-061E-4ED1-3FF73B900B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8619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je - titleslide - small img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bg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56125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09B464D-D626-FEF7-D7FD-CD37C19BC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2226A8E6-3404-BF17-0208-238A01C47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D96B889B-6FB1-9050-63F1-7D376C365D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E26F5258-0606-DDAF-B7DB-536819E42F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ars - titleslide - small img right">
    <p:bg>
      <p:bgPr>
        <a:solidFill>
          <a:srgbClr val="9E6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720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6" name="Tijdelijke aanduiding voor tekst 20">
            <a:extLst>
              <a:ext uri="{FF2B5EF4-FFF2-40B4-BE49-F238E27FC236}">
                <a16:creationId xmlns:a16="http://schemas.microsoft.com/office/drawing/2014/main" id="{8D62DA18-4959-F677-3B09-051A8DCFA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1F59468-30BE-4212-2EA5-BBB13AF3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6322CF3-50CA-7A79-036D-6ED8FFC01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C42B1-A669-6DCF-42B7-000A9D1CA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9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- titleslide - small img right">
    <p:bg>
      <p:bgPr>
        <a:solidFill>
          <a:srgbClr val="578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720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6" name="Tijdelijke aanduiding voor tekst 20">
            <a:extLst>
              <a:ext uri="{FF2B5EF4-FFF2-40B4-BE49-F238E27FC236}">
                <a16:creationId xmlns:a16="http://schemas.microsoft.com/office/drawing/2014/main" id="{8D62DA18-4959-F677-3B09-051A8DCFA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1F59468-30BE-4212-2EA5-BBB13AF3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6322CF3-50CA-7A79-036D-6ED8FFC01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C42B1-A669-6DCF-42B7-000A9D1CA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91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- titleslide - small img r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720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6" name="Tijdelijke aanduiding voor tekst 20">
            <a:extLst>
              <a:ext uri="{FF2B5EF4-FFF2-40B4-BE49-F238E27FC236}">
                <a16:creationId xmlns:a16="http://schemas.microsoft.com/office/drawing/2014/main" id="{8D62DA18-4959-F677-3B09-051A8DCFA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1F59468-30BE-4212-2EA5-BBB13AF3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6322CF3-50CA-7A79-036D-6ED8FFC01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C42B1-A669-6DCF-42B7-000A9D1CA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- titleslide - small img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720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6" name="Tijdelijke aanduiding voor tekst 20">
            <a:extLst>
              <a:ext uri="{FF2B5EF4-FFF2-40B4-BE49-F238E27FC236}">
                <a16:creationId xmlns:a16="http://schemas.microsoft.com/office/drawing/2014/main" id="{8D62DA18-4959-F677-3B09-051A8DCFA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1F59468-30BE-4212-2EA5-BBB13AF3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6322CF3-50CA-7A79-036D-6ED8FFC01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C42B1-A669-6DCF-42B7-000A9D1CA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75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e- titleslide - small img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720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6" name="Tijdelijke aanduiding voor tekst 20">
            <a:extLst>
              <a:ext uri="{FF2B5EF4-FFF2-40B4-BE49-F238E27FC236}">
                <a16:creationId xmlns:a16="http://schemas.microsoft.com/office/drawing/2014/main" id="{8D62DA18-4959-F677-3B09-051A8DCFA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1F59468-30BE-4212-2EA5-BBB13AF3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6322CF3-50CA-7A79-036D-6ED8FFC01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C42B1-A669-6DCF-42B7-000A9D1CA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1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- titleslide - small img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720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6" name="Tijdelijke aanduiding voor tekst 20">
            <a:extLst>
              <a:ext uri="{FF2B5EF4-FFF2-40B4-BE49-F238E27FC236}">
                <a16:creationId xmlns:a16="http://schemas.microsoft.com/office/drawing/2014/main" id="{8D62DA18-4959-F677-3B09-051A8DCFA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1F59468-30BE-4212-2EA5-BBB13AF3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6322CF3-50CA-7A79-036D-6ED8FFC01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C42B1-A669-6DCF-42B7-000A9D1CA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80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blauw - titleslide - small img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720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6" name="Tijdelijke aanduiding voor tekst 20">
            <a:extLst>
              <a:ext uri="{FF2B5EF4-FFF2-40B4-BE49-F238E27FC236}">
                <a16:creationId xmlns:a16="http://schemas.microsoft.com/office/drawing/2014/main" id="{8D62DA18-4959-F677-3B09-051A8DCFA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1F59468-30BE-4212-2EA5-BBB13AF3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6322CF3-50CA-7A79-036D-6ED8FFC01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C42B1-A669-6DCF-42B7-000A9D1CA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77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groen - titleslide - small img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0">
            <a:extLst>
              <a:ext uri="{FF2B5EF4-FFF2-40B4-BE49-F238E27FC236}">
                <a16:creationId xmlns:a16="http://schemas.microsoft.com/office/drawing/2014/main" id="{08FF4484-021D-BD89-51F0-B384D890E0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36600" y="0"/>
            <a:ext cx="66738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FAB9EDC-B866-97EA-BE81-DD08C5528358}"/>
              </a:ext>
            </a:extLst>
          </p:cNvPr>
          <p:cNvSpPr/>
          <p:nvPr userDrawn="1"/>
        </p:nvSpPr>
        <p:spPr>
          <a:xfrm>
            <a:off x="1019148" y="795338"/>
            <a:ext cx="863168" cy="866202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C3C46BF-D427-D0A2-5E30-F90A8C1FCE4B}"/>
              </a:ext>
            </a:extLst>
          </p:cNvPr>
          <p:cNvSpPr/>
          <p:nvPr userDrawn="1"/>
        </p:nvSpPr>
        <p:spPr>
          <a:xfrm>
            <a:off x="2030605" y="1015690"/>
            <a:ext cx="1674752" cy="440078"/>
          </a:xfrm>
          <a:custGeom>
            <a:avLst/>
            <a:gdLst>
              <a:gd name="connsiteX0" fmla="*/ 1238936 w 3373761"/>
              <a:gd name="connsiteY0" fmla="*/ 554546 h 887274"/>
              <a:gd name="connsiteX1" fmla="*/ 1238936 w 3373761"/>
              <a:gd name="connsiteY1" fmla="*/ 554802 h 887274"/>
              <a:gd name="connsiteX2" fmla="*/ 1204175 w 3373761"/>
              <a:gd name="connsiteY2" fmla="*/ 571250 h 887274"/>
              <a:gd name="connsiteX3" fmla="*/ 1161570 w 3373761"/>
              <a:gd name="connsiteY3" fmla="*/ 579433 h 887274"/>
              <a:gd name="connsiteX4" fmla="*/ 1069055 w 3373761"/>
              <a:gd name="connsiteY4" fmla="*/ 592418 h 887274"/>
              <a:gd name="connsiteX5" fmla="*/ 1026315 w 3373761"/>
              <a:gd name="connsiteY5" fmla="*/ 602697 h 887274"/>
              <a:gd name="connsiteX6" fmla="*/ 989526 w 3373761"/>
              <a:gd name="connsiteY6" fmla="*/ 621092 h 887274"/>
              <a:gd name="connsiteX7" fmla="*/ 964639 w 3373761"/>
              <a:gd name="connsiteY7" fmla="*/ 651389 h 887274"/>
              <a:gd name="connsiteX8" fmla="*/ 955441 w 3373761"/>
              <a:gd name="connsiteY8" fmla="*/ 696835 h 887274"/>
              <a:gd name="connsiteX9" fmla="*/ 968967 w 3373761"/>
              <a:gd name="connsiteY9" fmla="*/ 735788 h 887274"/>
              <a:gd name="connsiteX10" fmla="*/ 1001428 w 3373761"/>
              <a:gd name="connsiteY10" fmla="*/ 760675 h 887274"/>
              <a:gd name="connsiteX11" fmla="*/ 1043086 w 3373761"/>
              <a:gd name="connsiteY11" fmla="*/ 773659 h 887274"/>
              <a:gd name="connsiteX12" fmla="*/ 1083663 w 3373761"/>
              <a:gd name="connsiteY12" fmla="*/ 777447 h 887274"/>
              <a:gd name="connsiteX13" fmla="*/ 1133437 w 3373761"/>
              <a:gd name="connsiteY13" fmla="*/ 771495 h 887274"/>
              <a:gd name="connsiteX14" fmla="*/ 1183752 w 3373761"/>
              <a:gd name="connsiteY14" fmla="*/ 750937 h 887274"/>
              <a:gd name="connsiteX15" fmla="*/ 1223246 w 3373761"/>
              <a:gd name="connsiteY15" fmla="*/ 713606 h 887274"/>
              <a:gd name="connsiteX16" fmla="*/ 1238936 w 3373761"/>
              <a:gd name="connsiteY16" fmla="*/ 658422 h 887274"/>
              <a:gd name="connsiteX17" fmla="*/ 1238936 w 3373761"/>
              <a:gd name="connsiteY17" fmla="*/ 554802 h 887274"/>
              <a:gd name="connsiteX18" fmla="*/ 1239477 w 3373761"/>
              <a:gd name="connsiteY18" fmla="*/ 554546 h 887274"/>
              <a:gd name="connsiteX19" fmla="*/ 3072993 w 3373761"/>
              <a:gd name="connsiteY19" fmla="*/ 332187 h 887274"/>
              <a:gd name="connsiteX20" fmla="*/ 3006448 w 3373761"/>
              <a:gd name="connsiteY20" fmla="*/ 345172 h 887274"/>
              <a:gd name="connsiteX21" fmla="*/ 2955051 w 3373761"/>
              <a:gd name="connsiteY21" fmla="*/ 380338 h 887274"/>
              <a:gd name="connsiteX22" fmla="*/ 2920967 w 3373761"/>
              <a:gd name="connsiteY22" fmla="*/ 433358 h 887274"/>
              <a:gd name="connsiteX23" fmla="*/ 2906900 w 3373761"/>
              <a:gd name="connsiteY23" fmla="*/ 499362 h 887274"/>
              <a:gd name="connsiteX24" fmla="*/ 3231512 w 3373761"/>
              <a:gd name="connsiteY24" fmla="*/ 499362 h 887274"/>
              <a:gd name="connsiteX25" fmla="*/ 3217446 w 3373761"/>
              <a:gd name="connsiteY25" fmla="*/ 436063 h 887274"/>
              <a:gd name="connsiteX26" fmla="*/ 3185525 w 3373761"/>
              <a:gd name="connsiteY26" fmla="*/ 383043 h 887274"/>
              <a:gd name="connsiteX27" fmla="*/ 3136833 w 3373761"/>
              <a:gd name="connsiteY27" fmla="*/ 346254 h 887274"/>
              <a:gd name="connsiteX28" fmla="*/ 3072993 w 3373761"/>
              <a:gd name="connsiteY28" fmla="*/ 332187 h 887274"/>
              <a:gd name="connsiteX29" fmla="*/ 2180851 w 3373761"/>
              <a:gd name="connsiteY29" fmla="*/ 240213 h 887274"/>
              <a:gd name="connsiteX30" fmla="*/ 2692115 w 3373761"/>
              <a:gd name="connsiteY30" fmla="*/ 240213 h 887274"/>
              <a:gd name="connsiteX31" fmla="*/ 2692115 w 3373761"/>
              <a:gd name="connsiteY31" fmla="*/ 337597 h 887274"/>
              <a:gd name="connsiteX32" fmla="*/ 2331796 w 3373761"/>
              <a:gd name="connsiteY32" fmla="*/ 760133 h 887274"/>
              <a:gd name="connsiteX33" fmla="*/ 2710510 w 3373761"/>
              <a:gd name="connsiteY33" fmla="*/ 760133 h 887274"/>
              <a:gd name="connsiteX34" fmla="*/ 2710510 w 3373761"/>
              <a:gd name="connsiteY34" fmla="*/ 869960 h 887274"/>
              <a:gd name="connsiteX35" fmla="*/ 2156505 w 3373761"/>
              <a:gd name="connsiteY35" fmla="*/ 869960 h 887274"/>
              <a:gd name="connsiteX36" fmla="*/ 2156505 w 3373761"/>
              <a:gd name="connsiteY36" fmla="*/ 772577 h 887274"/>
              <a:gd name="connsiteX37" fmla="*/ 2504922 w 3373761"/>
              <a:gd name="connsiteY37" fmla="*/ 349499 h 887274"/>
              <a:gd name="connsiteX38" fmla="*/ 2180851 w 3373761"/>
              <a:gd name="connsiteY38" fmla="*/ 349499 h 887274"/>
              <a:gd name="connsiteX39" fmla="*/ 1123699 w 3373761"/>
              <a:gd name="connsiteY39" fmla="*/ 223442 h 887274"/>
              <a:gd name="connsiteX40" fmla="*/ 1215131 w 3373761"/>
              <a:gd name="connsiteY40" fmla="*/ 233180 h 887274"/>
              <a:gd name="connsiteX41" fmla="*/ 1296284 w 3373761"/>
              <a:gd name="connsiteY41" fmla="*/ 265101 h 887274"/>
              <a:gd name="connsiteX42" fmla="*/ 1354173 w 3373761"/>
              <a:gd name="connsiteY42" fmla="*/ 321908 h 887274"/>
              <a:gd name="connsiteX43" fmla="*/ 1376355 w 3373761"/>
              <a:gd name="connsiteY43" fmla="*/ 406307 h 887274"/>
              <a:gd name="connsiteX44" fmla="*/ 1376355 w 3373761"/>
              <a:gd name="connsiteY44" fmla="*/ 729837 h 887274"/>
              <a:gd name="connsiteX45" fmla="*/ 1378519 w 3373761"/>
              <a:gd name="connsiteY45" fmla="*/ 729837 h 887274"/>
              <a:gd name="connsiteX46" fmla="*/ 1385011 w 3373761"/>
              <a:gd name="connsiteY46" fmla="*/ 766626 h 887274"/>
              <a:gd name="connsiteX47" fmla="*/ 1410980 w 3373761"/>
              <a:gd name="connsiteY47" fmla="*/ 777447 h 887274"/>
              <a:gd name="connsiteX48" fmla="*/ 1425588 w 3373761"/>
              <a:gd name="connsiteY48" fmla="*/ 777447 h 887274"/>
              <a:gd name="connsiteX49" fmla="*/ 1445064 w 3373761"/>
              <a:gd name="connsiteY49" fmla="*/ 775283 h 887274"/>
              <a:gd name="connsiteX50" fmla="*/ 1445064 w 3373761"/>
              <a:gd name="connsiteY50" fmla="*/ 871584 h 887274"/>
              <a:gd name="connsiteX51" fmla="*/ 1426129 w 3373761"/>
              <a:gd name="connsiteY51" fmla="*/ 876994 h 887274"/>
              <a:gd name="connsiteX52" fmla="*/ 1402324 w 3373761"/>
              <a:gd name="connsiteY52" fmla="*/ 882405 h 887274"/>
              <a:gd name="connsiteX53" fmla="*/ 1377978 w 3373761"/>
              <a:gd name="connsiteY53" fmla="*/ 886192 h 887274"/>
              <a:gd name="connsiteX54" fmla="*/ 1357419 w 3373761"/>
              <a:gd name="connsiteY54" fmla="*/ 887274 h 887274"/>
              <a:gd name="connsiteX55" fmla="*/ 1286545 w 3373761"/>
              <a:gd name="connsiteY55" fmla="*/ 869961 h 887274"/>
              <a:gd name="connsiteX56" fmla="*/ 1249756 w 3373761"/>
              <a:gd name="connsiteY56" fmla="*/ 810449 h 887274"/>
              <a:gd name="connsiteX57" fmla="*/ 1148044 w 3373761"/>
              <a:gd name="connsiteY57" fmla="*/ 868879 h 887274"/>
              <a:gd name="connsiteX58" fmla="*/ 1031725 w 3373761"/>
              <a:gd name="connsiteY58" fmla="*/ 887274 h 887274"/>
              <a:gd name="connsiteX59" fmla="*/ 950031 w 3373761"/>
              <a:gd name="connsiteY59" fmla="*/ 875912 h 887274"/>
              <a:gd name="connsiteX60" fmla="*/ 881322 w 3373761"/>
              <a:gd name="connsiteY60" fmla="*/ 841828 h 887274"/>
              <a:gd name="connsiteX61" fmla="*/ 833712 w 3373761"/>
              <a:gd name="connsiteY61" fmla="*/ 784480 h 887274"/>
              <a:gd name="connsiteX62" fmla="*/ 815858 w 3373761"/>
              <a:gd name="connsiteY62" fmla="*/ 703327 h 887274"/>
              <a:gd name="connsiteX63" fmla="*/ 836958 w 3373761"/>
              <a:gd name="connsiteY63" fmla="*/ 608107 h 887274"/>
              <a:gd name="connsiteX64" fmla="*/ 893224 w 3373761"/>
              <a:gd name="connsiteY64" fmla="*/ 550759 h 887274"/>
              <a:gd name="connsiteX65" fmla="*/ 971131 w 3373761"/>
              <a:gd name="connsiteY65" fmla="*/ 521003 h 887274"/>
              <a:gd name="connsiteX66" fmla="*/ 1058235 w 3373761"/>
              <a:gd name="connsiteY66" fmla="*/ 506937 h 887274"/>
              <a:gd name="connsiteX67" fmla="*/ 1130191 w 3373761"/>
              <a:gd name="connsiteY67" fmla="*/ 496657 h 887274"/>
              <a:gd name="connsiteX68" fmla="*/ 1190244 w 3373761"/>
              <a:gd name="connsiteY68" fmla="*/ 486378 h 887274"/>
              <a:gd name="connsiteX69" fmla="*/ 1231903 w 3373761"/>
              <a:gd name="connsiteY69" fmla="*/ 463655 h 887274"/>
              <a:gd name="connsiteX70" fmla="*/ 1247051 w 3373761"/>
              <a:gd name="connsiteY70" fmla="*/ 418209 h 887274"/>
              <a:gd name="connsiteX71" fmla="*/ 1234066 w 3373761"/>
              <a:gd name="connsiteY71" fmla="*/ 374387 h 887274"/>
              <a:gd name="connsiteX72" fmla="*/ 1202146 w 3373761"/>
              <a:gd name="connsiteY72" fmla="*/ 348418 h 887274"/>
              <a:gd name="connsiteX73" fmla="*/ 1159947 w 3373761"/>
              <a:gd name="connsiteY73" fmla="*/ 335974 h 887274"/>
              <a:gd name="connsiteX74" fmla="*/ 1116124 w 3373761"/>
              <a:gd name="connsiteY74" fmla="*/ 332728 h 887274"/>
              <a:gd name="connsiteX75" fmla="*/ 1019823 w 3373761"/>
              <a:gd name="connsiteY75" fmla="*/ 357074 h 887274"/>
              <a:gd name="connsiteX76" fmla="*/ 977082 w 3373761"/>
              <a:gd name="connsiteY76" fmla="*/ 432817 h 887274"/>
              <a:gd name="connsiteX77" fmla="*/ 838040 w 3373761"/>
              <a:gd name="connsiteY77" fmla="*/ 432817 h 887274"/>
              <a:gd name="connsiteX78" fmla="*/ 867255 w 3373761"/>
              <a:gd name="connsiteY78" fmla="*/ 331646 h 887274"/>
              <a:gd name="connsiteX79" fmla="*/ 932177 w 3373761"/>
              <a:gd name="connsiteY79" fmla="*/ 267265 h 887274"/>
              <a:gd name="connsiteX80" fmla="*/ 1021446 w 3373761"/>
              <a:gd name="connsiteY80" fmla="*/ 233180 h 887274"/>
              <a:gd name="connsiteX81" fmla="*/ 1123699 w 3373761"/>
              <a:gd name="connsiteY81" fmla="*/ 223442 h 887274"/>
              <a:gd name="connsiteX82" fmla="*/ 3074075 w 3373761"/>
              <a:gd name="connsiteY82" fmla="*/ 222901 h 887274"/>
              <a:gd name="connsiteX83" fmla="*/ 3207166 w 3373761"/>
              <a:gd name="connsiteY83" fmla="*/ 253739 h 887274"/>
              <a:gd name="connsiteX84" fmla="*/ 3305091 w 3373761"/>
              <a:gd name="connsiteY84" fmla="*/ 335974 h 887274"/>
              <a:gd name="connsiteX85" fmla="*/ 3361898 w 3373761"/>
              <a:gd name="connsiteY85" fmla="*/ 453376 h 887274"/>
              <a:gd name="connsiteX86" fmla="*/ 3371095 w 3373761"/>
              <a:gd name="connsiteY86" fmla="*/ 590254 h 887274"/>
              <a:gd name="connsiteX87" fmla="*/ 2907982 w 3373761"/>
              <a:gd name="connsiteY87" fmla="*/ 590254 h 887274"/>
              <a:gd name="connsiteX88" fmla="*/ 2907982 w 3373761"/>
              <a:gd name="connsiteY88" fmla="*/ 590795 h 887274"/>
              <a:gd name="connsiteX89" fmla="*/ 2918262 w 3373761"/>
              <a:gd name="connsiteY89" fmla="*/ 661668 h 887274"/>
              <a:gd name="connsiteX90" fmla="*/ 2949099 w 3373761"/>
              <a:gd name="connsiteY90" fmla="*/ 721181 h 887274"/>
              <a:gd name="connsiteX91" fmla="*/ 3001578 w 3373761"/>
              <a:gd name="connsiteY91" fmla="*/ 761757 h 887274"/>
              <a:gd name="connsiteX92" fmla="*/ 3077321 w 3373761"/>
              <a:gd name="connsiteY92" fmla="*/ 776906 h 887274"/>
              <a:gd name="connsiteX93" fmla="*/ 3175246 w 3373761"/>
              <a:gd name="connsiteY93" fmla="*/ 750937 h 887274"/>
              <a:gd name="connsiteX94" fmla="*/ 3230430 w 3373761"/>
              <a:gd name="connsiteY94" fmla="*/ 672489 h 887274"/>
              <a:gd name="connsiteX95" fmla="*/ 3361898 w 3373761"/>
              <a:gd name="connsiteY95" fmla="*/ 672489 h 887274"/>
              <a:gd name="connsiteX96" fmla="*/ 3324027 w 3373761"/>
              <a:gd name="connsiteY96" fmla="*/ 763921 h 887274"/>
              <a:gd name="connsiteX97" fmla="*/ 3259645 w 3373761"/>
              <a:gd name="connsiteY97" fmla="*/ 831549 h 887274"/>
              <a:gd name="connsiteX98" fmla="*/ 3175246 w 3373761"/>
              <a:gd name="connsiteY98" fmla="*/ 873207 h 887274"/>
              <a:gd name="connsiteX99" fmla="*/ 3077321 w 3373761"/>
              <a:gd name="connsiteY99" fmla="*/ 887274 h 887274"/>
              <a:gd name="connsiteX100" fmla="*/ 2945853 w 3373761"/>
              <a:gd name="connsiteY100" fmla="*/ 862928 h 887274"/>
              <a:gd name="connsiteX101" fmla="*/ 2849011 w 3373761"/>
              <a:gd name="connsiteY101" fmla="*/ 794759 h 887274"/>
              <a:gd name="connsiteX102" fmla="*/ 2789498 w 3373761"/>
              <a:gd name="connsiteY102" fmla="*/ 689801 h 887274"/>
              <a:gd name="connsiteX103" fmla="*/ 2769481 w 3373761"/>
              <a:gd name="connsiteY103" fmla="*/ 555628 h 887274"/>
              <a:gd name="connsiteX104" fmla="*/ 2790581 w 3373761"/>
              <a:gd name="connsiteY104" fmla="*/ 428489 h 887274"/>
              <a:gd name="connsiteX105" fmla="*/ 2851716 w 3373761"/>
              <a:gd name="connsiteY105" fmla="*/ 322449 h 887274"/>
              <a:gd name="connsiteX106" fmla="*/ 2947476 w 3373761"/>
              <a:gd name="connsiteY106" fmla="*/ 249952 h 887274"/>
              <a:gd name="connsiteX107" fmla="*/ 3074075 w 3373761"/>
              <a:gd name="connsiteY107" fmla="*/ 222901 h 887274"/>
              <a:gd name="connsiteX108" fmla="*/ 1845419 w 3373761"/>
              <a:gd name="connsiteY108" fmla="*/ 222901 h 887274"/>
              <a:gd name="connsiteX109" fmla="*/ 2008807 w 3373761"/>
              <a:gd name="connsiteY109" fmla="*/ 276462 h 887274"/>
              <a:gd name="connsiteX110" fmla="*/ 2068319 w 3373761"/>
              <a:gd name="connsiteY110" fmla="*/ 437145 h 887274"/>
              <a:gd name="connsiteX111" fmla="*/ 2068319 w 3373761"/>
              <a:gd name="connsiteY111" fmla="*/ 869420 h 887274"/>
              <a:gd name="connsiteX112" fmla="*/ 1929277 w 3373761"/>
              <a:gd name="connsiteY112" fmla="*/ 869420 h 887274"/>
              <a:gd name="connsiteX113" fmla="*/ 1929277 w 3373761"/>
              <a:gd name="connsiteY113" fmla="*/ 473934 h 887274"/>
              <a:gd name="connsiteX114" fmla="*/ 1897357 w 3373761"/>
              <a:gd name="connsiteY114" fmla="*/ 366271 h 887274"/>
              <a:gd name="connsiteX115" fmla="*/ 1805925 w 3373761"/>
              <a:gd name="connsiteY115" fmla="*/ 332728 h 887274"/>
              <a:gd name="connsiteX116" fmla="*/ 1742625 w 3373761"/>
              <a:gd name="connsiteY116" fmla="*/ 345713 h 887274"/>
              <a:gd name="connsiteX117" fmla="*/ 1695016 w 3373761"/>
              <a:gd name="connsiteY117" fmla="*/ 380879 h 887274"/>
              <a:gd name="connsiteX118" fmla="*/ 1664719 w 3373761"/>
              <a:gd name="connsiteY118" fmla="*/ 433899 h 887274"/>
              <a:gd name="connsiteX119" fmla="*/ 1653898 w 3373761"/>
              <a:gd name="connsiteY119" fmla="*/ 498280 h 887274"/>
              <a:gd name="connsiteX120" fmla="*/ 1653898 w 3373761"/>
              <a:gd name="connsiteY120" fmla="*/ 869961 h 887274"/>
              <a:gd name="connsiteX121" fmla="*/ 1514856 w 3373761"/>
              <a:gd name="connsiteY121" fmla="*/ 869961 h 887274"/>
              <a:gd name="connsiteX122" fmla="*/ 1514856 w 3373761"/>
              <a:gd name="connsiteY122" fmla="*/ 240214 h 887274"/>
              <a:gd name="connsiteX123" fmla="*/ 1515938 w 3373761"/>
              <a:gd name="connsiteY123" fmla="*/ 240214 h 887274"/>
              <a:gd name="connsiteX124" fmla="*/ 1647406 w 3373761"/>
              <a:gd name="connsiteY124" fmla="*/ 240214 h 887274"/>
              <a:gd name="connsiteX125" fmla="*/ 1647406 w 3373761"/>
              <a:gd name="connsiteY125" fmla="*/ 332728 h 887274"/>
              <a:gd name="connsiteX126" fmla="*/ 1649570 w 3373761"/>
              <a:gd name="connsiteY126" fmla="*/ 334892 h 887274"/>
              <a:gd name="connsiteX127" fmla="*/ 1732346 w 3373761"/>
              <a:gd name="connsiteY127" fmla="*/ 252657 h 887274"/>
              <a:gd name="connsiteX128" fmla="*/ 1845419 w 3373761"/>
              <a:gd name="connsiteY128" fmla="*/ 222901 h 887274"/>
              <a:gd name="connsiteX129" fmla="*/ 0 w 3373761"/>
              <a:gd name="connsiteY129" fmla="*/ 0 h 887274"/>
              <a:gd name="connsiteX130" fmla="*/ 152568 w 3373761"/>
              <a:gd name="connsiteY130" fmla="*/ 0 h 887274"/>
              <a:gd name="connsiteX131" fmla="*/ 152568 w 3373761"/>
              <a:gd name="connsiteY131" fmla="*/ 346253 h 887274"/>
              <a:gd name="connsiteX132" fmla="*/ 548053 w 3373761"/>
              <a:gd name="connsiteY132" fmla="*/ 346253 h 887274"/>
              <a:gd name="connsiteX133" fmla="*/ 548053 w 3373761"/>
              <a:gd name="connsiteY133" fmla="*/ 0 h 887274"/>
              <a:gd name="connsiteX134" fmla="*/ 700621 w 3373761"/>
              <a:gd name="connsiteY134" fmla="*/ 0 h 887274"/>
              <a:gd name="connsiteX135" fmla="*/ 700621 w 3373761"/>
              <a:gd name="connsiteY135" fmla="*/ 869960 h 887274"/>
              <a:gd name="connsiteX136" fmla="*/ 548053 w 3373761"/>
              <a:gd name="connsiteY136" fmla="*/ 869960 h 887274"/>
              <a:gd name="connsiteX137" fmla="*/ 548053 w 3373761"/>
              <a:gd name="connsiteY137" fmla="*/ 477721 h 887274"/>
              <a:gd name="connsiteX138" fmla="*/ 152568 w 3373761"/>
              <a:gd name="connsiteY138" fmla="*/ 477721 h 887274"/>
              <a:gd name="connsiteX139" fmla="*/ 152568 w 3373761"/>
              <a:gd name="connsiteY139" fmla="*/ 869960 h 887274"/>
              <a:gd name="connsiteX140" fmla="*/ 0 w 3373761"/>
              <a:gd name="connsiteY140" fmla="*/ 869960 h 8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73761" h="887274">
                <a:moveTo>
                  <a:pt x="1238936" y="554546"/>
                </a:moveTo>
                <a:lnTo>
                  <a:pt x="1238936" y="554802"/>
                </a:lnTo>
                <a:lnTo>
                  <a:pt x="1204175" y="571250"/>
                </a:lnTo>
                <a:cubicBezTo>
                  <a:pt x="1191191" y="575376"/>
                  <a:pt x="1176989" y="578081"/>
                  <a:pt x="1161570" y="579433"/>
                </a:cubicBezTo>
                <a:cubicBezTo>
                  <a:pt x="1130732" y="582138"/>
                  <a:pt x="1099894" y="586467"/>
                  <a:pt x="1069055" y="592418"/>
                </a:cubicBezTo>
                <a:cubicBezTo>
                  <a:pt x="1054448" y="595123"/>
                  <a:pt x="1040381" y="598369"/>
                  <a:pt x="1026315" y="602697"/>
                </a:cubicBezTo>
                <a:cubicBezTo>
                  <a:pt x="1012248" y="607025"/>
                  <a:pt x="1000346" y="613518"/>
                  <a:pt x="989526" y="621092"/>
                </a:cubicBezTo>
                <a:cubicBezTo>
                  <a:pt x="978705" y="628666"/>
                  <a:pt x="970590" y="638945"/>
                  <a:pt x="964639" y="651389"/>
                </a:cubicBezTo>
                <a:cubicBezTo>
                  <a:pt x="958687" y="663832"/>
                  <a:pt x="955441" y="678981"/>
                  <a:pt x="955441" y="696835"/>
                </a:cubicBezTo>
                <a:cubicBezTo>
                  <a:pt x="955441" y="712524"/>
                  <a:pt x="959770" y="725509"/>
                  <a:pt x="968967" y="735788"/>
                </a:cubicBezTo>
                <a:cubicBezTo>
                  <a:pt x="977623" y="746608"/>
                  <a:pt x="988444" y="754724"/>
                  <a:pt x="1001428" y="760675"/>
                </a:cubicBezTo>
                <a:cubicBezTo>
                  <a:pt x="1013872" y="766626"/>
                  <a:pt x="1027938" y="770954"/>
                  <a:pt x="1043086" y="773659"/>
                </a:cubicBezTo>
                <a:cubicBezTo>
                  <a:pt x="1058235" y="776365"/>
                  <a:pt x="1071760" y="777447"/>
                  <a:pt x="1083663" y="777447"/>
                </a:cubicBezTo>
                <a:cubicBezTo>
                  <a:pt x="1098811" y="777447"/>
                  <a:pt x="1115583" y="775283"/>
                  <a:pt x="1133437" y="771495"/>
                </a:cubicBezTo>
                <a:cubicBezTo>
                  <a:pt x="1151290" y="767708"/>
                  <a:pt x="1168062" y="760675"/>
                  <a:pt x="1183752" y="750937"/>
                </a:cubicBezTo>
                <a:cubicBezTo>
                  <a:pt x="1199441" y="741198"/>
                  <a:pt x="1212967" y="728755"/>
                  <a:pt x="1223246" y="713606"/>
                </a:cubicBezTo>
                <a:cubicBezTo>
                  <a:pt x="1233526" y="698458"/>
                  <a:pt x="1238936" y="680063"/>
                  <a:pt x="1238936" y="658422"/>
                </a:cubicBezTo>
                <a:lnTo>
                  <a:pt x="1238936" y="554802"/>
                </a:lnTo>
                <a:lnTo>
                  <a:pt x="1239477" y="554546"/>
                </a:lnTo>
                <a:close/>
                <a:moveTo>
                  <a:pt x="3072993" y="332187"/>
                </a:moveTo>
                <a:cubicBezTo>
                  <a:pt x="3048647" y="332187"/>
                  <a:pt x="3026466" y="336515"/>
                  <a:pt x="3006448" y="345172"/>
                </a:cubicBezTo>
                <a:cubicBezTo>
                  <a:pt x="2986430" y="353828"/>
                  <a:pt x="2969658" y="365730"/>
                  <a:pt x="2955051" y="380338"/>
                </a:cubicBezTo>
                <a:cubicBezTo>
                  <a:pt x="2940984" y="395486"/>
                  <a:pt x="2929623" y="412799"/>
                  <a:pt x="2920967" y="433358"/>
                </a:cubicBezTo>
                <a:cubicBezTo>
                  <a:pt x="2912310" y="453917"/>
                  <a:pt x="2907982" y="475557"/>
                  <a:pt x="2906900" y="499362"/>
                </a:cubicBezTo>
                <a:lnTo>
                  <a:pt x="3231512" y="499362"/>
                </a:lnTo>
                <a:cubicBezTo>
                  <a:pt x="3229889" y="477721"/>
                  <a:pt x="3225020" y="456081"/>
                  <a:pt x="3217446" y="436063"/>
                </a:cubicBezTo>
                <a:cubicBezTo>
                  <a:pt x="3209871" y="416045"/>
                  <a:pt x="3199051" y="398192"/>
                  <a:pt x="3185525" y="383043"/>
                </a:cubicBezTo>
                <a:cubicBezTo>
                  <a:pt x="3172000" y="367894"/>
                  <a:pt x="3155769" y="355992"/>
                  <a:pt x="3136833" y="346254"/>
                </a:cubicBezTo>
                <a:cubicBezTo>
                  <a:pt x="3117898" y="337056"/>
                  <a:pt x="3096257" y="332187"/>
                  <a:pt x="3072993" y="332187"/>
                </a:cubicBezTo>
                <a:close/>
                <a:moveTo>
                  <a:pt x="2180851" y="240213"/>
                </a:moveTo>
                <a:lnTo>
                  <a:pt x="2692115" y="240213"/>
                </a:lnTo>
                <a:lnTo>
                  <a:pt x="2692115" y="337597"/>
                </a:lnTo>
                <a:lnTo>
                  <a:pt x="2331796" y="760133"/>
                </a:lnTo>
                <a:lnTo>
                  <a:pt x="2710510" y="760133"/>
                </a:lnTo>
                <a:lnTo>
                  <a:pt x="2710510" y="869960"/>
                </a:lnTo>
                <a:lnTo>
                  <a:pt x="2156505" y="869960"/>
                </a:lnTo>
                <a:lnTo>
                  <a:pt x="2156505" y="772577"/>
                </a:lnTo>
                <a:lnTo>
                  <a:pt x="2504922" y="349499"/>
                </a:lnTo>
                <a:lnTo>
                  <a:pt x="2180851" y="349499"/>
                </a:lnTo>
                <a:close/>
                <a:moveTo>
                  <a:pt x="1123699" y="223442"/>
                </a:moveTo>
                <a:cubicBezTo>
                  <a:pt x="1154537" y="223442"/>
                  <a:pt x="1184834" y="226688"/>
                  <a:pt x="1215131" y="233180"/>
                </a:cubicBezTo>
                <a:cubicBezTo>
                  <a:pt x="1244887" y="239673"/>
                  <a:pt x="1271938" y="250493"/>
                  <a:pt x="1296284" y="265101"/>
                </a:cubicBezTo>
                <a:cubicBezTo>
                  <a:pt x="1320089" y="279708"/>
                  <a:pt x="1339565" y="298644"/>
                  <a:pt x="1354173" y="321908"/>
                </a:cubicBezTo>
                <a:cubicBezTo>
                  <a:pt x="1368781" y="345172"/>
                  <a:pt x="1376355" y="373305"/>
                  <a:pt x="1376355" y="406307"/>
                </a:cubicBezTo>
                <a:lnTo>
                  <a:pt x="1376355" y="729837"/>
                </a:lnTo>
                <a:lnTo>
                  <a:pt x="1378519" y="729837"/>
                </a:lnTo>
                <a:cubicBezTo>
                  <a:pt x="1378519" y="747150"/>
                  <a:pt x="1380683" y="759052"/>
                  <a:pt x="1385011" y="766626"/>
                </a:cubicBezTo>
                <a:cubicBezTo>
                  <a:pt x="1389339" y="773659"/>
                  <a:pt x="1397996" y="777447"/>
                  <a:pt x="1410980" y="777447"/>
                </a:cubicBezTo>
                <a:lnTo>
                  <a:pt x="1425588" y="777447"/>
                </a:lnTo>
                <a:cubicBezTo>
                  <a:pt x="1431539" y="777447"/>
                  <a:pt x="1438031" y="776906"/>
                  <a:pt x="1445064" y="775283"/>
                </a:cubicBezTo>
                <a:lnTo>
                  <a:pt x="1445064" y="871584"/>
                </a:lnTo>
                <a:cubicBezTo>
                  <a:pt x="1440195" y="873207"/>
                  <a:pt x="1433703" y="874830"/>
                  <a:pt x="1426129" y="876994"/>
                </a:cubicBezTo>
                <a:cubicBezTo>
                  <a:pt x="1418554" y="879158"/>
                  <a:pt x="1410439" y="880781"/>
                  <a:pt x="1402324" y="882405"/>
                </a:cubicBezTo>
                <a:cubicBezTo>
                  <a:pt x="1394209" y="884028"/>
                  <a:pt x="1386093" y="885110"/>
                  <a:pt x="1377978" y="886192"/>
                </a:cubicBezTo>
                <a:cubicBezTo>
                  <a:pt x="1369863" y="887274"/>
                  <a:pt x="1362829" y="887274"/>
                  <a:pt x="1357419" y="887274"/>
                </a:cubicBezTo>
                <a:cubicBezTo>
                  <a:pt x="1328745" y="887274"/>
                  <a:pt x="1305481" y="881323"/>
                  <a:pt x="1286545" y="869961"/>
                </a:cubicBezTo>
                <a:cubicBezTo>
                  <a:pt x="1267610" y="858600"/>
                  <a:pt x="1255707" y="838582"/>
                  <a:pt x="1249756" y="810449"/>
                </a:cubicBezTo>
                <a:cubicBezTo>
                  <a:pt x="1222164" y="837500"/>
                  <a:pt x="1188080" y="856977"/>
                  <a:pt x="1148044" y="868879"/>
                </a:cubicBezTo>
                <a:cubicBezTo>
                  <a:pt x="1108009" y="880781"/>
                  <a:pt x="1069055" y="887274"/>
                  <a:pt x="1031725" y="887274"/>
                </a:cubicBezTo>
                <a:cubicBezTo>
                  <a:pt x="1003051" y="887274"/>
                  <a:pt x="976000" y="883487"/>
                  <a:pt x="950031" y="875912"/>
                </a:cubicBezTo>
                <a:cubicBezTo>
                  <a:pt x="924062" y="868338"/>
                  <a:pt x="901339" y="856977"/>
                  <a:pt x="881322" y="841828"/>
                </a:cubicBezTo>
                <a:cubicBezTo>
                  <a:pt x="861304" y="826679"/>
                  <a:pt x="845614" y="807744"/>
                  <a:pt x="833712" y="784480"/>
                </a:cubicBezTo>
                <a:cubicBezTo>
                  <a:pt x="821809" y="761216"/>
                  <a:pt x="815858" y="734165"/>
                  <a:pt x="815858" y="703327"/>
                </a:cubicBezTo>
                <a:cubicBezTo>
                  <a:pt x="815858" y="664373"/>
                  <a:pt x="822891" y="632453"/>
                  <a:pt x="836958" y="608107"/>
                </a:cubicBezTo>
                <a:cubicBezTo>
                  <a:pt x="851024" y="583761"/>
                  <a:pt x="869960" y="564826"/>
                  <a:pt x="893224" y="550759"/>
                </a:cubicBezTo>
                <a:cubicBezTo>
                  <a:pt x="916488" y="537234"/>
                  <a:pt x="942457" y="526954"/>
                  <a:pt x="971131" y="521003"/>
                </a:cubicBezTo>
                <a:cubicBezTo>
                  <a:pt x="999805" y="515052"/>
                  <a:pt x="1029020" y="510183"/>
                  <a:pt x="1058235" y="506937"/>
                </a:cubicBezTo>
                <a:cubicBezTo>
                  <a:pt x="1083122" y="502067"/>
                  <a:pt x="1107468" y="498821"/>
                  <a:pt x="1130191" y="496657"/>
                </a:cubicBezTo>
                <a:cubicBezTo>
                  <a:pt x="1152913" y="494493"/>
                  <a:pt x="1172931" y="491247"/>
                  <a:pt x="1190244" y="486378"/>
                </a:cubicBezTo>
                <a:cubicBezTo>
                  <a:pt x="1207557" y="481509"/>
                  <a:pt x="1221623" y="473934"/>
                  <a:pt x="1231903" y="463655"/>
                </a:cubicBezTo>
                <a:cubicBezTo>
                  <a:pt x="1242182" y="453376"/>
                  <a:pt x="1247051" y="438227"/>
                  <a:pt x="1247051" y="418209"/>
                </a:cubicBezTo>
                <a:cubicBezTo>
                  <a:pt x="1247051" y="400356"/>
                  <a:pt x="1242723" y="385748"/>
                  <a:pt x="1234066" y="374387"/>
                </a:cubicBezTo>
                <a:cubicBezTo>
                  <a:pt x="1225410" y="363025"/>
                  <a:pt x="1215131" y="354369"/>
                  <a:pt x="1202146" y="348418"/>
                </a:cubicBezTo>
                <a:cubicBezTo>
                  <a:pt x="1189703" y="342466"/>
                  <a:pt x="1175636" y="338138"/>
                  <a:pt x="1159947" y="335974"/>
                </a:cubicBezTo>
                <a:cubicBezTo>
                  <a:pt x="1144257" y="333810"/>
                  <a:pt x="1129650" y="332728"/>
                  <a:pt x="1116124" y="332728"/>
                </a:cubicBezTo>
                <a:cubicBezTo>
                  <a:pt x="1077171" y="332728"/>
                  <a:pt x="1045251" y="340843"/>
                  <a:pt x="1019823" y="357074"/>
                </a:cubicBezTo>
                <a:cubicBezTo>
                  <a:pt x="994395" y="373305"/>
                  <a:pt x="980328" y="398733"/>
                  <a:pt x="977082" y="432817"/>
                </a:cubicBezTo>
                <a:lnTo>
                  <a:pt x="838040" y="432817"/>
                </a:lnTo>
                <a:cubicBezTo>
                  <a:pt x="840745" y="392240"/>
                  <a:pt x="850483" y="358697"/>
                  <a:pt x="867255" y="331646"/>
                </a:cubicBezTo>
                <a:cubicBezTo>
                  <a:pt x="884568" y="305136"/>
                  <a:pt x="906208" y="283495"/>
                  <a:pt x="932177" y="267265"/>
                </a:cubicBezTo>
                <a:cubicBezTo>
                  <a:pt x="958687" y="251034"/>
                  <a:pt x="988444" y="239673"/>
                  <a:pt x="1021446" y="233180"/>
                </a:cubicBezTo>
                <a:cubicBezTo>
                  <a:pt x="1054448" y="226688"/>
                  <a:pt x="1088532" y="223442"/>
                  <a:pt x="1123699" y="223442"/>
                </a:cubicBezTo>
                <a:close/>
                <a:moveTo>
                  <a:pt x="3074075" y="222901"/>
                </a:moveTo>
                <a:cubicBezTo>
                  <a:pt x="3123849" y="222901"/>
                  <a:pt x="3168212" y="233180"/>
                  <a:pt x="3207166" y="253739"/>
                </a:cubicBezTo>
                <a:cubicBezTo>
                  <a:pt x="3246660" y="274298"/>
                  <a:pt x="3279122" y="301890"/>
                  <a:pt x="3305091" y="335974"/>
                </a:cubicBezTo>
                <a:cubicBezTo>
                  <a:pt x="3331060" y="370059"/>
                  <a:pt x="3349995" y="409012"/>
                  <a:pt x="3361898" y="453376"/>
                </a:cubicBezTo>
                <a:cubicBezTo>
                  <a:pt x="3373800" y="497739"/>
                  <a:pt x="3376505" y="543185"/>
                  <a:pt x="3371095" y="590254"/>
                </a:cubicBezTo>
                <a:lnTo>
                  <a:pt x="2907982" y="590254"/>
                </a:lnTo>
                <a:lnTo>
                  <a:pt x="2907982" y="590795"/>
                </a:lnTo>
                <a:cubicBezTo>
                  <a:pt x="2907982" y="615141"/>
                  <a:pt x="2911228" y="638945"/>
                  <a:pt x="2918262" y="661668"/>
                </a:cubicBezTo>
                <a:cubicBezTo>
                  <a:pt x="2925295" y="684391"/>
                  <a:pt x="2935574" y="704409"/>
                  <a:pt x="2949099" y="721181"/>
                </a:cubicBezTo>
                <a:cubicBezTo>
                  <a:pt x="2963166" y="738493"/>
                  <a:pt x="2980479" y="752019"/>
                  <a:pt x="3001578" y="761757"/>
                </a:cubicBezTo>
                <a:cubicBezTo>
                  <a:pt x="3022678" y="772036"/>
                  <a:pt x="3048106" y="776906"/>
                  <a:pt x="3077321" y="776906"/>
                </a:cubicBezTo>
                <a:cubicBezTo>
                  <a:pt x="3117898" y="776906"/>
                  <a:pt x="3150359" y="768249"/>
                  <a:pt x="3175246" y="750937"/>
                </a:cubicBezTo>
                <a:cubicBezTo>
                  <a:pt x="3200133" y="733624"/>
                  <a:pt x="3218528" y="707114"/>
                  <a:pt x="3230430" y="672489"/>
                </a:cubicBezTo>
                <a:lnTo>
                  <a:pt x="3361898" y="672489"/>
                </a:lnTo>
                <a:cubicBezTo>
                  <a:pt x="3354324" y="706573"/>
                  <a:pt x="3341880" y="736870"/>
                  <a:pt x="3324027" y="763921"/>
                </a:cubicBezTo>
                <a:cubicBezTo>
                  <a:pt x="3306173" y="790431"/>
                  <a:pt x="3284532" y="813154"/>
                  <a:pt x="3259645" y="831549"/>
                </a:cubicBezTo>
                <a:cubicBezTo>
                  <a:pt x="3234217" y="849943"/>
                  <a:pt x="3206084" y="863469"/>
                  <a:pt x="3175246" y="873207"/>
                </a:cubicBezTo>
                <a:cubicBezTo>
                  <a:pt x="3143867" y="882405"/>
                  <a:pt x="3111405" y="887274"/>
                  <a:pt x="3077321" y="887274"/>
                </a:cubicBezTo>
                <a:cubicBezTo>
                  <a:pt x="3027547" y="887274"/>
                  <a:pt x="2983725" y="879158"/>
                  <a:pt x="2945853" y="862928"/>
                </a:cubicBezTo>
                <a:cubicBezTo>
                  <a:pt x="2907441" y="846697"/>
                  <a:pt x="2875521" y="823974"/>
                  <a:pt x="2849011" y="794759"/>
                </a:cubicBezTo>
                <a:cubicBezTo>
                  <a:pt x="2822501" y="765544"/>
                  <a:pt x="2802483" y="730378"/>
                  <a:pt x="2789498" y="689801"/>
                </a:cubicBezTo>
                <a:cubicBezTo>
                  <a:pt x="2775973" y="649225"/>
                  <a:pt x="2769481" y="604320"/>
                  <a:pt x="2769481" y="555628"/>
                </a:cubicBezTo>
                <a:cubicBezTo>
                  <a:pt x="2769481" y="510724"/>
                  <a:pt x="2776514" y="468524"/>
                  <a:pt x="2790581" y="428489"/>
                </a:cubicBezTo>
                <a:cubicBezTo>
                  <a:pt x="2804647" y="388453"/>
                  <a:pt x="2825206" y="352746"/>
                  <a:pt x="2851716" y="322449"/>
                </a:cubicBezTo>
                <a:cubicBezTo>
                  <a:pt x="2878226" y="292152"/>
                  <a:pt x="2910146" y="267806"/>
                  <a:pt x="2947476" y="249952"/>
                </a:cubicBezTo>
                <a:cubicBezTo>
                  <a:pt x="2984807" y="232098"/>
                  <a:pt x="3027006" y="222901"/>
                  <a:pt x="3074075" y="222901"/>
                </a:cubicBezTo>
                <a:close/>
                <a:moveTo>
                  <a:pt x="1845419" y="222901"/>
                </a:moveTo>
                <a:cubicBezTo>
                  <a:pt x="1914670" y="222901"/>
                  <a:pt x="1968772" y="240755"/>
                  <a:pt x="2008807" y="276462"/>
                </a:cubicBezTo>
                <a:cubicBezTo>
                  <a:pt x="2048302" y="312169"/>
                  <a:pt x="2068319" y="365730"/>
                  <a:pt x="2068319" y="437145"/>
                </a:cubicBezTo>
                <a:lnTo>
                  <a:pt x="2068319" y="869420"/>
                </a:lnTo>
                <a:lnTo>
                  <a:pt x="1929277" y="869420"/>
                </a:lnTo>
                <a:lnTo>
                  <a:pt x="1929277" y="473934"/>
                </a:lnTo>
                <a:cubicBezTo>
                  <a:pt x="1927654" y="424161"/>
                  <a:pt x="1916834" y="388453"/>
                  <a:pt x="1897357" y="366271"/>
                </a:cubicBezTo>
                <a:cubicBezTo>
                  <a:pt x="1877880" y="344090"/>
                  <a:pt x="1847583" y="332728"/>
                  <a:pt x="1805925" y="332728"/>
                </a:cubicBezTo>
                <a:cubicBezTo>
                  <a:pt x="1782120" y="332728"/>
                  <a:pt x="1761020" y="337056"/>
                  <a:pt x="1742625" y="345713"/>
                </a:cubicBezTo>
                <a:cubicBezTo>
                  <a:pt x="1723690" y="354369"/>
                  <a:pt x="1708000" y="366271"/>
                  <a:pt x="1695016" y="380879"/>
                </a:cubicBezTo>
                <a:cubicBezTo>
                  <a:pt x="1682031" y="396027"/>
                  <a:pt x="1671752" y="413340"/>
                  <a:pt x="1664719" y="433899"/>
                </a:cubicBezTo>
                <a:cubicBezTo>
                  <a:pt x="1657685" y="454458"/>
                  <a:pt x="1653898" y="475557"/>
                  <a:pt x="1653898" y="498280"/>
                </a:cubicBezTo>
                <a:lnTo>
                  <a:pt x="1653898" y="869961"/>
                </a:lnTo>
                <a:lnTo>
                  <a:pt x="1514856" y="869961"/>
                </a:lnTo>
                <a:lnTo>
                  <a:pt x="1514856" y="240214"/>
                </a:lnTo>
                <a:lnTo>
                  <a:pt x="1515938" y="240214"/>
                </a:lnTo>
                <a:lnTo>
                  <a:pt x="1647406" y="240214"/>
                </a:lnTo>
                <a:lnTo>
                  <a:pt x="1647406" y="332728"/>
                </a:lnTo>
                <a:lnTo>
                  <a:pt x="1649570" y="334892"/>
                </a:lnTo>
                <a:cubicBezTo>
                  <a:pt x="1670670" y="300267"/>
                  <a:pt x="1698262" y="272675"/>
                  <a:pt x="1732346" y="252657"/>
                </a:cubicBezTo>
                <a:cubicBezTo>
                  <a:pt x="1766430" y="232639"/>
                  <a:pt x="1804302" y="222901"/>
                  <a:pt x="1845419" y="222901"/>
                </a:cubicBezTo>
                <a:close/>
                <a:moveTo>
                  <a:pt x="0" y="0"/>
                </a:moveTo>
                <a:lnTo>
                  <a:pt x="152568" y="0"/>
                </a:lnTo>
                <a:lnTo>
                  <a:pt x="152568" y="346253"/>
                </a:lnTo>
                <a:lnTo>
                  <a:pt x="548053" y="346253"/>
                </a:lnTo>
                <a:lnTo>
                  <a:pt x="548053" y="0"/>
                </a:lnTo>
                <a:lnTo>
                  <a:pt x="700621" y="0"/>
                </a:lnTo>
                <a:lnTo>
                  <a:pt x="700621" y="869960"/>
                </a:lnTo>
                <a:lnTo>
                  <a:pt x="548053" y="869960"/>
                </a:lnTo>
                <a:lnTo>
                  <a:pt x="548053" y="477721"/>
                </a:lnTo>
                <a:lnTo>
                  <a:pt x="152568" y="477721"/>
                </a:lnTo>
                <a:lnTo>
                  <a:pt x="152568" y="869960"/>
                </a:lnTo>
                <a:lnTo>
                  <a:pt x="0" y="869960"/>
                </a:lnTo>
                <a:close/>
              </a:path>
            </a:pathLst>
          </a:custGeom>
          <a:solidFill>
            <a:schemeClr val="tx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EB29061E-14FE-84B7-D0DE-0284E88A1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941" y="3673475"/>
            <a:ext cx="11315357" cy="4572000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8800" b="0" i="0" spc="-5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nl-NL" dirty="0"/>
              <a:t>Hier is ruimte voor </a:t>
            </a:r>
            <a:br>
              <a:rPr lang="nl-NL" dirty="0"/>
            </a:br>
            <a:r>
              <a:rPr lang="nl-NL" dirty="0"/>
              <a:t>een langere titel </a:t>
            </a:r>
            <a:br>
              <a:rPr lang="nl-NL" dirty="0"/>
            </a:br>
            <a:r>
              <a:rPr lang="nl-NL" dirty="0"/>
              <a:t>over drie regels</a:t>
            </a:r>
            <a:endParaRPr dirty="0"/>
          </a:p>
        </p:txBody>
      </p:sp>
      <p:sp>
        <p:nvSpPr>
          <p:cNvPr id="6" name="Tijdelijke aanduiding voor tekst 20">
            <a:extLst>
              <a:ext uri="{FF2B5EF4-FFF2-40B4-BE49-F238E27FC236}">
                <a16:creationId xmlns:a16="http://schemas.microsoft.com/office/drawing/2014/main" id="{8D62DA18-4959-F677-3B09-051A8DCFA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8932864"/>
            <a:ext cx="11315700" cy="1379656"/>
          </a:xfrm>
        </p:spPr>
        <p:txBody>
          <a:bodyPr anchor="b" anchorCtr="0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err="1"/>
              <a:t>Hier</a:t>
            </a:r>
            <a:r>
              <a:rPr lang="en-US" sz="4800" dirty="0"/>
              <a:t> is </a:t>
            </a:r>
            <a:r>
              <a:rPr lang="en-US" sz="4800" dirty="0" err="1"/>
              <a:t>ruimte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een</a:t>
            </a:r>
            <a:r>
              <a:rPr lang="en-US" sz="4800" dirty="0"/>
              <a:t> </a:t>
            </a:r>
            <a:r>
              <a:rPr lang="en-US" sz="4800" dirty="0" err="1"/>
              <a:t>ondertitel</a:t>
            </a:r>
            <a:endParaRPr lang="en-US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1F59468-30BE-4212-2EA5-BBB13AF3F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663" y="975149"/>
            <a:ext cx="3627910" cy="254153"/>
          </a:xfrm>
        </p:spPr>
        <p:txBody>
          <a:bodyPr/>
          <a:lstStyle>
            <a:lvl1pPr algn="r">
              <a:defRPr sz="1600" b="1">
                <a:latin typeface="+mn-lt"/>
              </a:defRPr>
            </a:lvl1pPr>
            <a:lvl2pPr algn="r">
              <a:defRPr sz="1600" b="1">
                <a:latin typeface="+mn-lt"/>
              </a:defRPr>
            </a:lvl2pPr>
            <a:lvl3pPr algn="r">
              <a:defRPr sz="1600" b="1">
                <a:latin typeface="+mn-lt"/>
              </a:defRPr>
            </a:lvl3pPr>
            <a:lvl4pPr algn="r">
              <a:defRPr sz="1600" b="1">
                <a:latin typeface="+mn-lt"/>
              </a:defRPr>
            </a:lvl4pPr>
            <a:lvl5pPr algn="r">
              <a:defRPr sz="1600" b="1">
                <a:latin typeface="+mn-lt"/>
              </a:defRPr>
            </a:lvl5pPr>
          </a:lstStyle>
          <a:p>
            <a:pPr lvl="0"/>
            <a:r>
              <a:rPr lang="nl-NL" dirty="0"/>
              <a:t>Kenniscentrum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6322CF3-50CA-7A79-036D-6ED8FFC01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663" y="1222142"/>
            <a:ext cx="3627910" cy="254153"/>
          </a:xfrm>
        </p:spPr>
        <p:txBody>
          <a:bodyPr/>
          <a:lstStyle>
            <a:lvl1pPr algn="r">
              <a:defRPr sz="1600" b="0">
                <a:latin typeface="+mn-lt"/>
              </a:defRPr>
            </a:lvl1pPr>
            <a:lvl2pPr algn="r">
              <a:defRPr sz="1600" b="0">
                <a:latin typeface="+mn-lt"/>
              </a:defRPr>
            </a:lvl2pPr>
            <a:lvl3pPr algn="r">
              <a:defRPr sz="1600" b="0">
                <a:latin typeface="+mn-lt"/>
              </a:defRPr>
            </a:lvl3pPr>
            <a:lvl4pPr algn="r">
              <a:defRPr sz="1600" b="0">
                <a:latin typeface="+mn-lt"/>
              </a:defRPr>
            </a:lvl4pPr>
            <a:lvl5pPr algn="r">
              <a:defRPr sz="1600" b="0">
                <a:latin typeface="+mn-lt"/>
              </a:defRPr>
            </a:lvl5pPr>
            <a:lvl6pPr>
              <a:defRPr b="0"/>
            </a:lvl6pPr>
          </a:lstStyle>
          <a:p>
            <a:pPr lvl="2"/>
            <a:r>
              <a:rPr lang="nl-NL" dirty="0"/>
              <a:t>Kunst &amp; Samenleving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CC42B1-A669-6DCF-42B7-000A9D1CA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0511" y="1007863"/>
            <a:ext cx="10537" cy="432000"/>
          </a:xfrm>
          <a:custGeom>
            <a:avLst/>
            <a:gdLst>
              <a:gd name="connsiteX0" fmla="*/ 0 w 10537"/>
              <a:gd name="connsiteY0" fmla="*/ 0 h 432000"/>
              <a:gd name="connsiteX1" fmla="*/ 10537 w 10537"/>
              <a:gd name="connsiteY1" fmla="*/ 0 h 432000"/>
              <a:gd name="connsiteX2" fmla="*/ 10537 w 10537"/>
              <a:gd name="connsiteY2" fmla="*/ 432000 h 432000"/>
              <a:gd name="connsiteX3" fmla="*/ 0 w 10537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7" h="432000">
                <a:moveTo>
                  <a:pt x="0" y="0"/>
                </a:moveTo>
                <a:lnTo>
                  <a:pt x="10537" y="0"/>
                </a:lnTo>
                <a:lnTo>
                  <a:pt x="10537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66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lide - full - blauw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D3AC87B2-BF17-C8E2-2E59-701EA945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4C3CFEB5-E223-D419-1BB1-119079DDC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4066CC25-585F-9C26-AD3D-614C45B3CE2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07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je - tekst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bg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9BDF10D4-D9EC-7610-4E0E-1CC31EF1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2923F0CB-BAF3-39E8-7256-0A45BAB63F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60BCDC3F-F290-197F-4CCD-E307EDB27E7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70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ars - tekstslide">
    <p:bg>
      <p:bgPr>
        <a:solidFill>
          <a:srgbClr val="9E6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CD6AC3D9-79C1-19CC-0044-A4E4BA6F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A61766E0-8969-A89E-6EBC-7E41417E6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32943670-181A-58CB-E8A0-63CCA7A9C9A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72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- tekstslide">
    <p:bg>
      <p:bgPr>
        <a:solidFill>
          <a:srgbClr val="578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0580A85B-95AC-39EC-3616-BC5E55E6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2F026805-47CF-EE03-F4CF-406298577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B577584-53A9-382F-AE64-B7261F568B3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50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- tekst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5C3BE4DF-58DC-0A4D-14C6-3F3B9A86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69E690A8-0CDD-B91A-67ED-D4217FDFB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12025290-D7E8-DF73-757E-4455FEF0C89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91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- teks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9EC01510-D86F-D57C-9188-28971F49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F44E32A0-5FF0-1785-C9C3-F413BEFE2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62F04084-44DB-F604-16A3-E94C495268C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3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e - tekst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16DE3321-8515-47F4-14BD-C606085F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3D1084C0-7C07-D5F9-DEB8-47D3BC184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A273E21-E4EE-8B09-233B-030B69AFCDA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44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- tekst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423C07A0-6661-A589-F7B8-EC662F2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25458E94-9E57-CECF-3E2E-1E842BDC8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92A07CFB-2E1C-3E43-6F30-50EBC1B849E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69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blauw - tekst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F3B0EE47-A054-E8F0-6579-CFAF7535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1F78547D-98FA-3C90-3F1C-9ECF6227FD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90B7890D-7D56-FF79-25B3-351586DB2D1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12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groen - tekst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4F07D16C-5F53-F77E-D8A2-8A2BEB8A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5F7CD6D0-7205-2C45-29C9-4B40C408C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1EB95C0E-595B-7E77-CDAF-2FAB5B85CD6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7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- grij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211C87E-8D85-F1F8-A444-69C00005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1469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50C139C-EF9E-1F15-4B3E-A46DC745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35C09896-FEAD-A4AB-F352-104FD3173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AA7055B-9381-6A1B-39BA-252CB36970D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lide - full - groen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28E7DEC8-B13D-1880-EC81-63159FBA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5610F63E-9AA9-B68F-97A5-4F59AB7191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095E735A-A030-6617-B4DA-ED9AD92D0C1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705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 - grij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923212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grafiekslide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211C87E-8D85-F1F8-A444-69C00005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923212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140FCD01-BECA-5B18-2495-39744C77AB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609263" y="1439863"/>
            <a:ext cx="8489950" cy="817880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67787A6B-72C6-B3EC-65FA-B46FA6CD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924E664B-D441-3461-E492-78273A13D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27893565-47A8-8DC5-7799-965B000B968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21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side - grij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923212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grafiekslide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211C87E-8D85-F1F8-A444-69C00005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923212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35F0B9BB-63B5-2D0E-374A-EBFC0E20613A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09263" y="2392363"/>
            <a:ext cx="8489950" cy="7226300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ED1080A4-54BB-1C8B-C894-35752F94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609C5652-6495-62C8-E16A-2FDFC373C2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6801FDAF-2AAD-23D8-A196-F8AD2EE66F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54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je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577B800C-285A-A643-025B-BA4DABC0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56E00B51-8025-2540-3C68-6609AD5D5E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EABC60E3-9FCA-74C6-8EC2-EA59313082E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21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ars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rgbClr val="9E6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43B1350C-BA4E-8905-2FE1-BF25E370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28A5282A-3A60-10A4-33EC-24EE844BCC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5A00EA37-DB3B-7238-31C0-B06D6FF2DD3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46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rgbClr val="5784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C4BE0F7A-049A-5CBA-E23F-93B21F8C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8FBC47D7-144C-8041-DD17-FBBB880E70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C03A2DA3-B7CB-2FAA-EB91-1644C3F330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35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8C0B87A9-67F9-86A0-CCC7-F8C3EC7F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CFBCB57B-1DA3-CD7A-4D26-839867891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7BC7B345-6DC1-E0E5-AA87-18B3B6FE786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655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8E6F1A4D-31DD-5D45-4542-CB2780C9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1DDA2251-4866-585B-AFDF-170F170CA7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0B9894C7-3A4D-4704-7A98-2F040A7BCEE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235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e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539F8180-C807-4168-E489-270C71EC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9CDB3B8F-0362-3949-4704-A901E83326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1CF6F0A7-0681-29CB-9E2D-A469B77168D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06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EC450B43-E606-B9E1-3620-0E28B40B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32298D18-7598-A128-9631-A37513B7F3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D34FA77B-ABE7-085E-F9F5-BD8AF1F4D3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157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blauw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83B80DA9-70B6-B529-E860-47A6F69C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8F3D46EA-657C-FD28-437E-6703CB542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E2249192-F6C0-8547-C1DF-7249A6535BC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lide - full - geel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33B7ED92-CA6D-854B-BC65-7C19DED0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9D880AFE-F26C-0922-0BA2-E930D07DE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B60A87D5-F70B-714C-6509-ECE4B07C7E0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705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groen - tekstslide + kader rech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CFDCA2-97A0-5C92-A451-6A6801BA51E1}"/>
              </a:ext>
            </a:extLst>
          </p:cNvPr>
          <p:cNvSpPr/>
          <p:nvPr userDrawn="1"/>
        </p:nvSpPr>
        <p:spPr>
          <a:xfrm>
            <a:off x="13436601" y="0"/>
            <a:ext cx="6667500" cy="11309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9613900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96139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5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500"/>
            </a:lvl4pPr>
            <a:lvl5pPr marL="825500" indent="-285750">
              <a:buFont typeface="Arial" panose="020B0604020202020204" pitchFamily="34" charset="0"/>
              <a:buChar char="∙"/>
              <a:defRPr sz="25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C67AC34-2C8A-63E9-DF08-A7D65733D1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0163" y="1461427"/>
            <a:ext cx="5119687" cy="8157235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Hier is ruimte </a:t>
            </a:r>
            <a:br>
              <a:rPr lang="nl-NL" dirty="0"/>
            </a:br>
            <a:r>
              <a:rPr lang="nl-NL" dirty="0"/>
              <a:t>voor een kader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,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vestibulum at eros.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  <a:endParaRPr lang="en-US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656E0961-7197-DB91-5F02-67AD7947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D315F8B7-D53E-2106-233A-1815AD4FB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61E56181-D766-88A8-E926-89B6FD12A6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57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- small img right - grij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0D7A25FB-B403-654C-4A56-D9026860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37D3D05D-7A04-0567-F6F5-8A30D8FA0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73BE4505-BE02-D1F0-82CC-440DE9F64F6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7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je - tekstslide - half img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bg1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id="{5F295046-9DA2-C44E-1615-36C72E42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E55C8F87-BB4D-5322-2E86-6CB68B095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9B733FE4-830A-C3AC-5C59-129CE674DD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80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ars - tekstslide - half img right">
    <p:bg>
      <p:bgPr>
        <a:solidFill>
          <a:srgbClr val="9E6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1B58210E-76BA-FB3C-82AF-C8557ED6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D5D7DA5D-1171-0C00-FD9F-ECDB74312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E0FD554A-986C-0DE7-A11B-73C77AF1463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04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- tekstslide - half img right">
    <p:bg>
      <p:bgPr>
        <a:solidFill>
          <a:srgbClr val="578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7D55CF0E-540F-160A-247B-547BDF99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BF1864D7-4A55-7F75-2B9E-362205F27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0CB3FABE-05E3-3F9F-D1E0-0FFB1EEF8C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202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- tekstslide - half img r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9EBB899E-610B-4B6F-DF4E-2EDEE6ED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DE76CF06-9D54-601D-BBCC-0792FAE39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6C22C26A-E5E1-77E2-9D1B-97A5C4D3D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4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- tekstslide - half img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E5381A03-DCBB-0003-A80A-E33AF747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477EB180-47F9-02A7-B063-C5EB1646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46BBA279-41DF-6F91-BA5F-AB5E80FE1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54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e - tekstslide - half img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85A15EF6-CB8F-7676-6B29-2A1C70E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D006E026-456E-D383-07B1-23DB857FE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44758DAE-F9F7-903C-E484-933C81E7CC1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85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- tekstslide - half img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4A1FE75A-9089-A780-4152-25DE1B28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1033B276-A978-8287-B61B-3417B6958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BAFE49C9-A3FE-EDF7-7677-60EBF77CA02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055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blauw - tekstslide - half img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7E0EA075-9299-4340-AE7C-C187A149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4CBC8587-2AED-0B7E-758F-87971E4FE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33884B47-2AA2-5FCC-6861-0BD78E261CA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0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lide - full - roze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276394DB-5F1C-7FEB-5FB5-13C8A14C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AC8C17A7-CF61-5342-0D5D-F1DA2CF4E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B0CBC36D-63CD-6181-6E40-431A7F325D5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371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groen - tekstslide - half img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2DFBEF43-A1CD-8240-922F-E20F2AD4D2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0"/>
            <a:ext cx="10052050" cy="11309350"/>
          </a:xfrm>
          <a:pattFill prst="lgCheck">
            <a:fgClr>
              <a:schemeClr val="bg2">
                <a:lumMod val="9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 lIns="360000" tIns="360000" rIns="360000" bIns="360000"/>
          <a:lstStyle>
            <a:lvl1pPr algn="ctr">
              <a:defRPr sz="1800"/>
            </a:lvl1pPr>
          </a:lstStyle>
          <a:p>
            <a:r>
              <a:rPr lang="nl-NL" sz="1800" dirty="0"/>
              <a:t>Plaats hier een afbeelding en via afbeeldingsindeling kun je de afbeelding bijsnijden en positioneren in het venster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451904"/>
            <a:ext cx="7346078" cy="94045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tekstslide</a:t>
            </a:r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805A8817-A162-2C0E-7F64-FF66F427E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838" y="3090863"/>
            <a:ext cx="7340600" cy="6527800"/>
          </a:xfrm>
          <a:noFill/>
        </p:spPr>
        <p:txBody>
          <a:bodyPr/>
          <a:lstStyle>
            <a:lvl1pPr>
              <a:defRPr spc="-50" baseline="0"/>
            </a:lvl1pPr>
            <a:lvl2pPr marL="0" indent="0">
              <a:lnSpc>
                <a:spcPct val="120000"/>
              </a:lnSpc>
              <a:defRPr sz="2400"/>
            </a:lvl2pPr>
            <a:lvl3pPr marL="180975" indent="-180975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3pPr>
            <a:lvl4pPr marL="536575" indent="-355600">
              <a:lnSpc>
                <a:spcPct val="120000"/>
              </a:lnSpc>
              <a:buFont typeface="Arial" panose="020B0604020202020204" pitchFamily="34" charset="0"/>
              <a:buChar char="–"/>
              <a:defRPr sz="2400"/>
            </a:lvl4pPr>
            <a:lvl5pPr marL="825500" indent="-285750">
              <a:buFont typeface="Arial" panose="020B0604020202020204" pitchFamily="34" charset="0"/>
              <a:buChar char="∙"/>
              <a:defRPr sz="2400"/>
            </a:lvl5pPr>
          </a:lstStyle>
          <a:p>
            <a:pPr lvl="0"/>
            <a:r>
              <a:rPr lang="nl-NL" dirty="0"/>
              <a:t>Ondertitel of inleiding </a:t>
            </a:r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tempus </a:t>
            </a:r>
            <a:r>
              <a:rPr lang="nl-NL" dirty="0" err="1"/>
              <a:t>porttitor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non magna. </a:t>
            </a:r>
          </a:p>
          <a:p>
            <a:pPr lvl="0"/>
            <a:endParaRPr lang="nl-NL" dirty="0"/>
          </a:p>
          <a:p>
            <a:pPr lvl="1"/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  <a:p>
            <a:pPr lvl="4"/>
            <a:r>
              <a:rPr lang="nl-NL" dirty="0"/>
              <a:t>Opsomming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E1EBFD73-DB44-F5C6-EDA7-911FB4EB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2" y="10579398"/>
            <a:ext cx="112077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D31214D7-A6DD-7F5F-C43D-47FE10A775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5080130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57F8BA4F-C24E-869F-1E7C-FCFF88549B3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62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774688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832E-2409-1DC5-F54A-D6DD4A43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CC9A5-F6A3-C388-F05F-893B4BE0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61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95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9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9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22CB1-4FE9-746A-2826-661648E56884}"/>
              </a:ext>
            </a:extLst>
          </p:cNvPr>
          <p:cNvSpPr/>
          <p:nvPr userDrawn="1"/>
        </p:nvSpPr>
        <p:spPr>
          <a:xfrm>
            <a:off x="0" y="10299334"/>
            <a:ext cx="20104100" cy="1010017"/>
          </a:xfrm>
          <a:prstGeom prst="rect">
            <a:avLst/>
          </a:prstGeom>
          <a:solidFill>
            <a:srgbClr val="133743"/>
          </a:solidFill>
          <a:ln>
            <a:solidFill>
              <a:srgbClr val="1337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4AA3C86-4CF1-A4C0-E9E9-CEE84F746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" y="10507875"/>
            <a:ext cx="4124670" cy="545472"/>
          </a:xfrm>
          <a:prstGeom prst="rect">
            <a:avLst/>
          </a:prstGeom>
        </p:spPr>
      </p:pic>
      <p:pic>
        <p:nvPicPr>
          <p:cNvPr id="9" name="Picture 8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77C334A0-3BDA-F0FA-2B50-11F9686E1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006" y="10507875"/>
            <a:ext cx="2056005" cy="5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9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lide - full - beige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D790-8E6D-D628-AFCA-0AC5969B3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360" y="1697038"/>
            <a:ext cx="14699378" cy="7921625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800" spc="-50" baseline="0"/>
            </a:lvl1pPr>
          </a:lstStyle>
          <a:p>
            <a:r>
              <a:rPr lang="en-US" dirty="0"/>
              <a:t>“Stay hungry. Stay foolish. </a:t>
            </a:r>
            <a:br>
              <a:rPr lang="en-US" dirty="0"/>
            </a:br>
            <a:r>
              <a:rPr lang="en-US" dirty="0"/>
              <a:t>Never let go of your appetite </a:t>
            </a:r>
            <a:br>
              <a:rPr lang="en-US" dirty="0"/>
            </a:br>
            <a:r>
              <a:rPr lang="en-US" dirty="0"/>
              <a:t>to go after new ideas, </a:t>
            </a:r>
            <a:br>
              <a:rPr lang="en-US" dirty="0"/>
            </a:br>
            <a:r>
              <a:rPr lang="en-US" dirty="0"/>
              <a:t>new experiences, and </a:t>
            </a:r>
            <a:br>
              <a:rPr lang="en-US" dirty="0"/>
            </a:br>
            <a:r>
              <a:rPr lang="en-US" dirty="0"/>
              <a:t>new adventures.”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EBF8C4E-A049-BDCB-CBD2-EC478A4717EA}"/>
              </a:ext>
            </a:extLst>
          </p:cNvPr>
          <p:cNvSpPr/>
          <p:nvPr userDrawn="1"/>
        </p:nvSpPr>
        <p:spPr>
          <a:xfrm>
            <a:off x="808758" y="10496097"/>
            <a:ext cx="392893" cy="394605"/>
          </a:xfrm>
          <a:custGeom>
            <a:avLst/>
            <a:gdLst>
              <a:gd name="connsiteX0" fmla="*/ 868878 w 1738838"/>
              <a:gd name="connsiteY0" fmla="*/ 1143175 h 1746413"/>
              <a:gd name="connsiteX1" fmla="*/ 1636044 w 1738838"/>
              <a:gd name="connsiteY1" fmla="*/ 1298448 h 1746413"/>
              <a:gd name="connsiteX2" fmla="*/ 1402324 w 1738838"/>
              <a:gd name="connsiteY2" fmla="*/ 1567876 h 1746413"/>
              <a:gd name="connsiteX3" fmla="*/ 868878 w 1738838"/>
              <a:gd name="connsiteY3" fmla="*/ 1143175 h 1746413"/>
              <a:gd name="connsiteX4" fmla="*/ 3246 w 1738838"/>
              <a:gd name="connsiteY4" fmla="*/ 947867 h 1746413"/>
              <a:gd name="connsiteX5" fmla="*/ 47069 w 1738838"/>
              <a:gd name="connsiteY5" fmla="*/ 957605 h 1746413"/>
              <a:gd name="connsiteX6" fmla="*/ 1096106 w 1738838"/>
              <a:gd name="connsiteY6" fmla="*/ 1717739 h 1746413"/>
              <a:gd name="connsiteX7" fmla="*/ 873206 w 1738838"/>
              <a:gd name="connsiteY7" fmla="*/ 1746413 h 1746413"/>
              <a:gd name="connsiteX8" fmla="*/ 3246 w 1738838"/>
              <a:gd name="connsiteY8" fmla="*/ 947867 h 1746413"/>
              <a:gd name="connsiteX9" fmla="*/ 1625224 w 1738838"/>
              <a:gd name="connsiteY9" fmla="*/ 429569 h 1746413"/>
              <a:gd name="connsiteX10" fmla="*/ 1738838 w 1738838"/>
              <a:gd name="connsiteY10" fmla="*/ 759050 h 1746413"/>
              <a:gd name="connsiteX11" fmla="*/ 1124780 w 1738838"/>
              <a:gd name="connsiteY11" fmla="*/ 1050119 h 1746413"/>
              <a:gd name="connsiteX12" fmla="*/ 474474 w 1738838"/>
              <a:gd name="connsiteY12" fmla="*/ 984115 h 1746413"/>
              <a:gd name="connsiteX13" fmla="*/ 1625224 w 1738838"/>
              <a:gd name="connsiteY13" fmla="*/ 429569 h 1746413"/>
              <a:gd name="connsiteX14" fmla="*/ 873206 w 1738838"/>
              <a:gd name="connsiteY14" fmla="*/ 0 h 1746413"/>
              <a:gd name="connsiteX15" fmla="*/ 1422342 w 1738838"/>
              <a:gd name="connsiteY15" fmla="*/ 193144 h 1746413"/>
              <a:gd name="connsiteX16" fmla="*/ 1280053 w 1738838"/>
              <a:gd name="connsiteY16" fmla="*/ 286200 h 1746413"/>
              <a:gd name="connsiteX17" fmla="*/ 982492 w 1738838"/>
              <a:gd name="connsiteY17" fmla="*/ 113614 h 1746413"/>
              <a:gd name="connsiteX18" fmla="*/ 502067 w 1738838"/>
              <a:gd name="connsiteY18" fmla="*/ 134173 h 1746413"/>
              <a:gd name="connsiteX19" fmla="*/ 543725 w 1738838"/>
              <a:gd name="connsiteY19" fmla="*/ 185029 h 1746413"/>
              <a:gd name="connsiteX20" fmla="*/ 624878 w 1738838"/>
              <a:gd name="connsiteY20" fmla="*/ 175291 h 1746413"/>
              <a:gd name="connsiteX21" fmla="*/ 901880 w 1738838"/>
              <a:gd name="connsiteY21" fmla="*/ 253197 h 1746413"/>
              <a:gd name="connsiteX22" fmla="*/ 1012789 w 1738838"/>
              <a:gd name="connsiteY22" fmla="*/ 473393 h 1746413"/>
              <a:gd name="connsiteX23" fmla="*/ 869419 w 1738838"/>
              <a:gd name="connsiteY23" fmla="*/ 615681 h 1746413"/>
              <a:gd name="connsiteX24" fmla="*/ 674652 w 1738838"/>
              <a:gd name="connsiteY24" fmla="*/ 537774 h 1746413"/>
              <a:gd name="connsiteX25" fmla="*/ 253197 w 1738838"/>
              <a:gd name="connsiteY25" fmla="*/ 596745 h 1746413"/>
              <a:gd name="connsiteX26" fmla="*/ 325694 w 1738838"/>
              <a:gd name="connsiteY26" fmla="*/ 643814 h 1746413"/>
              <a:gd name="connsiteX27" fmla="*/ 542102 w 1738838"/>
              <a:gd name="connsiteY27" fmla="*/ 644896 h 1746413"/>
              <a:gd name="connsiteX28" fmla="*/ 645978 w 1738838"/>
              <a:gd name="connsiteY28" fmla="*/ 750395 h 1746413"/>
              <a:gd name="connsiteX29" fmla="*/ 300807 w 1738838"/>
              <a:gd name="connsiteY29" fmla="*/ 882404 h 1746413"/>
              <a:gd name="connsiteX30" fmla="*/ 0 w 1738838"/>
              <a:gd name="connsiteY30" fmla="*/ 875912 h 1746413"/>
              <a:gd name="connsiteX31" fmla="*/ 0 w 1738838"/>
              <a:gd name="connsiteY31" fmla="*/ 873206 h 1746413"/>
              <a:gd name="connsiteX32" fmla="*/ 873206 w 1738838"/>
              <a:gd name="connsiteY32" fmla="*/ 0 h 17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8838" h="1746413">
                <a:moveTo>
                  <a:pt x="868878" y="1143175"/>
                </a:moveTo>
                <a:cubicBezTo>
                  <a:pt x="1132355" y="1171849"/>
                  <a:pt x="1397454" y="1217295"/>
                  <a:pt x="1636044" y="1298448"/>
                </a:cubicBezTo>
                <a:cubicBezTo>
                  <a:pt x="1577073" y="1403406"/>
                  <a:pt x="1497543" y="1495379"/>
                  <a:pt x="1402324" y="1567876"/>
                </a:cubicBezTo>
                <a:cubicBezTo>
                  <a:pt x="1072301" y="1289791"/>
                  <a:pt x="868878" y="1143175"/>
                  <a:pt x="868878" y="1143175"/>
                </a:cubicBezTo>
                <a:close/>
                <a:moveTo>
                  <a:pt x="3246" y="947867"/>
                </a:moveTo>
                <a:cubicBezTo>
                  <a:pt x="18395" y="950572"/>
                  <a:pt x="33002" y="953818"/>
                  <a:pt x="47069" y="957605"/>
                </a:cubicBezTo>
                <a:cubicBezTo>
                  <a:pt x="522625" y="1092860"/>
                  <a:pt x="890519" y="1424506"/>
                  <a:pt x="1096106" y="1717739"/>
                </a:cubicBezTo>
                <a:cubicBezTo>
                  <a:pt x="1024692" y="1736133"/>
                  <a:pt x="950031" y="1746413"/>
                  <a:pt x="873206" y="1746413"/>
                </a:cubicBezTo>
                <a:cubicBezTo>
                  <a:pt x="416044" y="1746413"/>
                  <a:pt x="41117" y="1395291"/>
                  <a:pt x="3246" y="947867"/>
                </a:cubicBezTo>
                <a:close/>
                <a:moveTo>
                  <a:pt x="1625224" y="429569"/>
                </a:moveTo>
                <a:cubicBezTo>
                  <a:pt x="1683654" y="528576"/>
                  <a:pt x="1723148" y="640026"/>
                  <a:pt x="1738838" y="759050"/>
                </a:cubicBezTo>
                <a:cubicBezTo>
                  <a:pt x="1646323" y="843990"/>
                  <a:pt x="1402864" y="1016035"/>
                  <a:pt x="1124780" y="1050119"/>
                </a:cubicBezTo>
                <a:cubicBezTo>
                  <a:pt x="816399" y="1087991"/>
                  <a:pt x="474474" y="984115"/>
                  <a:pt x="474474" y="984115"/>
                </a:cubicBezTo>
                <a:cubicBezTo>
                  <a:pt x="755263" y="960310"/>
                  <a:pt x="1153995" y="892682"/>
                  <a:pt x="1625224" y="429569"/>
                </a:cubicBezTo>
                <a:close/>
                <a:moveTo>
                  <a:pt x="873206" y="0"/>
                </a:moveTo>
                <a:cubicBezTo>
                  <a:pt x="1080958" y="0"/>
                  <a:pt x="1271397" y="72497"/>
                  <a:pt x="1422342" y="193144"/>
                </a:cubicBezTo>
                <a:cubicBezTo>
                  <a:pt x="1372027" y="222900"/>
                  <a:pt x="1325499" y="256444"/>
                  <a:pt x="1280053" y="286200"/>
                </a:cubicBezTo>
                <a:cubicBezTo>
                  <a:pt x="1199982" y="219654"/>
                  <a:pt x="1092860" y="149863"/>
                  <a:pt x="982492" y="113614"/>
                </a:cubicBezTo>
                <a:cubicBezTo>
                  <a:pt x="822350" y="62217"/>
                  <a:pt x="622714" y="67086"/>
                  <a:pt x="502067" y="134173"/>
                </a:cubicBezTo>
                <a:lnTo>
                  <a:pt x="543725" y="185029"/>
                </a:lnTo>
                <a:lnTo>
                  <a:pt x="624878" y="175291"/>
                </a:lnTo>
                <a:cubicBezTo>
                  <a:pt x="729836" y="166093"/>
                  <a:pt x="826138" y="194767"/>
                  <a:pt x="901880" y="253197"/>
                </a:cubicBezTo>
                <a:cubicBezTo>
                  <a:pt x="996018" y="312710"/>
                  <a:pt x="1052284" y="398191"/>
                  <a:pt x="1012789" y="473393"/>
                </a:cubicBezTo>
                <a:cubicBezTo>
                  <a:pt x="982492" y="525872"/>
                  <a:pt x="938129" y="579433"/>
                  <a:pt x="869419" y="615681"/>
                </a:cubicBezTo>
                <a:cubicBezTo>
                  <a:pt x="807202" y="584302"/>
                  <a:pt x="744985" y="552923"/>
                  <a:pt x="674652" y="537774"/>
                </a:cubicBezTo>
                <a:cubicBezTo>
                  <a:pt x="506395" y="493951"/>
                  <a:pt x="367353" y="541020"/>
                  <a:pt x="253197" y="596745"/>
                </a:cubicBezTo>
                <a:cubicBezTo>
                  <a:pt x="269428" y="614599"/>
                  <a:pt x="298643" y="633535"/>
                  <a:pt x="325694" y="643814"/>
                </a:cubicBezTo>
                <a:cubicBezTo>
                  <a:pt x="385747" y="627583"/>
                  <a:pt x="473393" y="623255"/>
                  <a:pt x="542102" y="644896"/>
                </a:cubicBezTo>
                <a:cubicBezTo>
                  <a:pt x="596745" y="669783"/>
                  <a:pt x="649765" y="706031"/>
                  <a:pt x="645978" y="750395"/>
                </a:cubicBezTo>
                <a:cubicBezTo>
                  <a:pt x="607566" y="852648"/>
                  <a:pt x="445259" y="878076"/>
                  <a:pt x="300807" y="882404"/>
                </a:cubicBezTo>
                <a:cubicBezTo>
                  <a:pt x="205047" y="886191"/>
                  <a:pt x="101712" y="879699"/>
                  <a:pt x="0" y="875912"/>
                </a:cubicBezTo>
                <a:cubicBezTo>
                  <a:pt x="0" y="874830"/>
                  <a:pt x="0" y="874289"/>
                  <a:pt x="0" y="873206"/>
                </a:cubicBezTo>
                <a:cubicBezTo>
                  <a:pt x="0" y="391158"/>
                  <a:pt x="391157" y="0"/>
                  <a:pt x="873206" y="0"/>
                </a:cubicBezTo>
                <a:close/>
              </a:path>
            </a:pathLst>
          </a:custGeom>
          <a:solidFill>
            <a:schemeClr val="tx2"/>
          </a:solidFill>
          <a:ln w="54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A85E1E7B-10FF-8C0D-C24C-0B8789F5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647AF714-B83A-6173-B3AE-84AD47C2D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2F78AF2D-79FF-3029-B28F-BBE5B66C508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2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3360" y="1451904"/>
            <a:ext cx="14699378" cy="9404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3360" y="3090863"/>
            <a:ext cx="14699378" cy="6527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Eerste niveau</a:t>
            </a:r>
          </a:p>
          <a:p>
            <a:r>
              <a:rPr lang="nl-NL" dirty="0"/>
              <a:t>Tweede niveau</a:t>
            </a:r>
          </a:p>
          <a:p>
            <a:r>
              <a:rPr lang="nl-NL" dirty="0"/>
              <a:t>Derde niveau</a:t>
            </a:r>
          </a:p>
          <a:p>
            <a:r>
              <a:rPr lang="nl-NL" dirty="0"/>
              <a:t>Vierde niveau</a:t>
            </a:r>
          </a:p>
          <a:p>
            <a:r>
              <a:rPr lang="nl-NL" dirty="0"/>
              <a:t>Vijfde niveau</a:t>
            </a:r>
          </a:p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8663" y="10576153"/>
            <a:ext cx="50800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45030" y="10586114"/>
            <a:ext cx="1123633" cy="1637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D0A40949-5067-477F-8956-6CD2FDDD201A}" type="datetime1">
              <a:rPr lang="nl-NL" smtClean="0"/>
              <a:pPr/>
              <a:t>27-05-2026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947006" y="10566650"/>
            <a:ext cx="1145857" cy="2333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  <p:sldLayoutId id="2147483676" r:id="rId4"/>
    <p:sldLayoutId id="2147483680" r:id="rId5"/>
    <p:sldLayoutId id="2147483684" r:id="rId6"/>
    <p:sldLayoutId id="2147483681" r:id="rId7"/>
    <p:sldLayoutId id="2147483685" r:id="rId8"/>
    <p:sldLayoutId id="2147483679" r:id="rId9"/>
    <p:sldLayoutId id="2147483682" r:id="rId10"/>
    <p:sldLayoutId id="2147483683" r:id="rId11"/>
    <p:sldLayoutId id="2147483677" r:id="rId12"/>
    <p:sldLayoutId id="2147483663" r:id="rId13"/>
    <p:sldLayoutId id="2147483664" r:id="rId14"/>
    <p:sldLayoutId id="2147483687" r:id="rId15"/>
    <p:sldLayoutId id="2147483694" r:id="rId16"/>
    <p:sldLayoutId id="2147483689" r:id="rId17"/>
    <p:sldLayoutId id="2147483688" r:id="rId18"/>
    <p:sldLayoutId id="2147483690" r:id="rId19"/>
    <p:sldLayoutId id="2147483691" r:id="rId20"/>
    <p:sldLayoutId id="2147483692" r:id="rId21"/>
    <p:sldLayoutId id="2147483693" r:id="rId22"/>
    <p:sldLayoutId id="2147483674" r:id="rId23"/>
    <p:sldLayoutId id="2147483696" r:id="rId24"/>
    <p:sldLayoutId id="214748369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34" r:id="rId32"/>
    <p:sldLayoutId id="2147483675" r:id="rId33"/>
    <p:sldLayoutId id="2147483735" r:id="rId34"/>
    <p:sldLayoutId id="2147483736" r:id="rId35"/>
    <p:sldLayoutId id="2147483737" r:id="rId36"/>
    <p:sldLayoutId id="2147483738" r:id="rId37"/>
    <p:sldLayoutId id="2147483740" r:id="rId38"/>
    <p:sldLayoutId id="2147483739" r:id="rId39"/>
    <p:sldLayoutId id="2147483741" r:id="rId40"/>
    <p:sldLayoutId id="2147483665" r:id="rId41"/>
    <p:sldLayoutId id="2147483667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66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  <p:sldLayoutId id="2147483717" r:id="rId58"/>
    <p:sldLayoutId id="2147483668" r:id="rId59"/>
    <p:sldLayoutId id="2147483673" r:id="rId60"/>
    <p:sldLayoutId id="2147483678" r:id="rId61"/>
    <p:sldLayoutId id="2147483718" r:id="rId62"/>
    <p:sldLayoutId id="2147483670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671" r:id="rId71"/>
    <p:sldLayoutId id="2147483726" r:id="rId72"/>
    <p:sldLayoutId id="2147483672" r:id="rId73"/>
    <p:sldLayoutId id="2147483727" r:id="rId74"/>
    <p:sldLayoutId id="2147483728" r:id="rId75"/>
    <p:sldLayoutId id="2147483729" r:id="rId76"/>
    <p:sldLayoutId id="2147483730" r:id="rId77"/>
    <p:sldLayoutId id="2147483732" r:id="rId78"/>
    <p:sldLayoutId id="2147483731" r:id="rId79"/>
    <p:sldLayoutId id="2147483733" r:id="rId80"/>
    <p:sldLayoutId id="2147483743" r:id="rId81"/>
    <p:sldLayoutId id="2147483747" r:id="rId82"/>
  </p:sldLayoutIdLst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  <p15:guide id="3" pos="5965" userDrawn="1">
          <p15:clr>
            <a:srgbClr val="F26B43"/>
          </p15:clr>
        </p15:guide>
        <p15:guide id="4" pos="4189" userDrawn="1">
          <p15:clr>
            <a:srgbClr val="F26B43"/>
          </p15:clr>
        </p15:guide>
        <p15:guide id="5" pos="1341" userDrawn="1">
          <p15:clr>
            <a:srgbClr val="F26B43"/>
          </p15:clr>
        </p15:guide>
        <p15:guide id="6" pos="629" userDrawn="1">
          <p15:clr>
            <a:srgbClr val="F26B43"/>
          </p15:clr>
        </p15:guide>
        <p15:guide id="7" pos="8464" userDrawn="1">
          <p15:clr>
            <a:srgbClr val="F26B43"/>
          </p15:clr>
        </p15:guide>
        <p15:guide id="8" pos="10597" userDrawn="1">
          <p15:clr>
            <a:srgbClr val="F26B43"/>
          </p15:clr>
        </p15:guide>
        <p15:guide id="9" pos="12027" userDrawn="1">
          <p15:clr>
            <a:srgbClr val="F26B43"/>
          </p15:clr>
        </p15:guide>
        <p15:guide id="10" pos="11669" userDrawn="1">
          <p15:clr>
            <a:srgbClr val="5ACBF0"/>
          </p15:clr>
        </p15:guide>
        <p15:guide id="11" pos="11309" userDrawn="1">
          <p15:clr>
            <a:srgbClr val="5ACBF0"/>
          </p15:clr>
        </p15:guide>
        <p15:guide id="12" pos="10960" userDrawn="1">
          <p15:clr>
            <a:srgbClr val="5ACBF0"/>
          </p15:clr>
        </p15:guide>
        <p15:guide id="13" pos="10245" userDrawn="1">
          <p15:clr>
            <a:srgbClr val="5ACBF0"/>
          </p15:clr>
        </p15:guide>
        <p15:guide id="14" pos="9891" userDrawn="1">
          <p15:clr>
            <a:srgbClr val="5ACBF0"/>
          </p15:clr>
        </p15:guide>
        <p15:guide id="15" pos="9533" userDrawn="1">
          <p15:clr>
            <a:srgbClr val="5ACBF0"/>
          </p15:clr>
        </p15:guide>
        <p15:guide id="16" pos="9176" userDrawn="1">
          <p15:clr>
            <a:srgbClr val="5ACBF0"/>
          </p15:clr>
        </p15:guide>
        <p15:guide id="17" pos="8819" userDrawn="1">
          <p15:clr>
            <a:srgbClr val="5ACBF0"/>
          </p15:clr>
        </p15:guide>
        <p15:guide id="18" pos="8112" userDrawn="1">
          <p15:clr>
            <a:srgbClr val="5ACBF0"/>
          </p15:clr>
        </p15:guide>
        <p15:guide id="19" pos="7752" userDrawn="1">
          <p15:clr>
            <a:srgbClr val="5ACBF0"/>
          </p15:clr>
        </p15:guide>
        <p15:guide id="20" pos="7397" userDrawn="1">
          <p15:clr>
            <a:srgbClr val="5ACBF0"/>
          </p15:clr>
        </p15:guide>
        <p15:guide id="21" pos="7043" userDrawn="1">
          <p15:clr>
            <a:srgbClr val="5ACBF0"/>
          </p15:clr>
        </p15:guide>
        <p15:guide id="22" pos="6683" userDrawn="1">
          <p15:clr>
            <a:srgbClr val="5ACBF0"/>
          </p15:clr>
        </p15:guide>
        <p15:guide id="23" pos="5616" userDrawn="1">
          <p15:clr>
            <a:srgbClr val="5ACBF0"/>
          </p15:clr>
        </p15:guide>
        <p15:guide id="24" pos="5259" userDrawn="1">
          <p15:clr>
            <a:srgbClr val="5ACBF0"/>
          </p15:clr>
        </p15:guide>
        <p15:guide id="25" pos="4904" userDrawn="1">
          <p15:clr>
            <a:srgbClr val="5ACBF0"/>
          </p15:clr>
        </p15:guide>
        <p15:guide id="26" pos="4549" userDrawn="1">
          <p15:clr>
            <a:srgbClr val="5ACBF0"/>
          </p15:clr>
        </p15:guide>
        <p15:guide id="27" pos="3843" userDrawn="1">
          <p15:clr>
            <a:srgbClr val="5ACBF0"/>
          </p15:clr>
        </p15:guide>
        <p15:guide id="28" pos="3477" userDrawn="1">
          <p15:clr>
            <a:srgbClr val="5ACBF0"/>
          </p15:clr>
        </p15:guide>
        <p15:guide id="29" pos="3123" userDrawn="1">
          <p15:clr>
            <a:srgbClr val="5ACBF0"/>
          </p15:clr>
        </p15:guide>
        <p15:guide id="30" pos="2765" userDrawn="1">
          <p15:clr>
            <a:srgbClr val="5ACBF0"/>
          </p15:clr>
        </p15:guide>
        <p15:guide id="31" pos="2408" userDrawn="1">
          <p15:clr>
            <a:srgbClr val="5ACBF0"/>
          </p15:clr>
        </p15:guide>
        <p15:guide id="32" pos="2056" userDrawn="1">
          <p15:clr>
            <a:srgbClr val="5ACBF0"/>
          </p15:clr>
        </p15:guide>
        <p15:guide id="33" pos="1699" userDrawn="1">
          <p15:clr>
            <a:srgbClr val="5ACBF0"/>
          </p15:clr>
        </p15:guide>
        <p15:guide id="34" pos="984" userDrawn="1">
          <p15:clr>
            <a:srgbClr val="5ACBF0"/>
          </p15:clr>
        </p15:guide>
        <p15:guide id="35" orient="horz" pos="2973" userDrawn="1">
          <p15:clr>
            <a:srgbClr val="F26B43"/>
          </p15:clr>
        </p15:guide>
        <p15:guide id="36" orient="horz" pos="2376" userDrawn="1">
          <p15:clr>
            <a:srgbClr val="F26B43"/>
          </p15:clr>
        </p15:guide>
        <p15:guide id="37" orient="horz" pos="1947" userDrawn="1">
          <p15:clr>
            <a:srgbClr val="F26B43"/>
          </p15:clr>
        </p15:guide>
        <p15:guide id="38" orient="horz" pos="1507" userDrawn="1">
          <p15:clr>
            <a:srgbClr val="F26B43"/>
          </p15:clr>
        </p15:guide>
        <p15:guide id="39" orient="horz" pos="1069" userDrawn="1">
          <p15:clr>
            <a:srgbClr val="F26B43"/>
          </p15:clr>
        </p15:guide>
        <p15:guide id="40" orient="horz" pos="907" userDrawn="1">
          <p15:clr>
            <a:srgbClr val="F26B43"/>
          </p15:clr>
        </p15:guide>
        <p15:guide id="41" orient="horz" pos="637" userDrawn="1">
          <p15:clr>
            <a:srgbClr val="F26B43"/>
          </p15:clr>
        </p15:guide>
        <p15:guide id="42" orient="horz" pos="501" userDrawn="1">
          <p15:clr>
            <a:srgbClr val="F26B43"/>
          </p15:clr>
        </p15:guide>
        <p15:guide id="43" orient="horz" pos="4165" userDrawn="1">
          <p15:clr>
            <a:srgbClr val="F26B43"/>
          </p15:clr>
        </p15:guide>
        <p15:guide id="44" orient="horz" pos="4757" userDrawn="1">
          <p15:clr>
            <a:srgbClr val="F26B43"/>
          </p15:clr>
        </p15:guide>
        <p15:guide id="45" orient="horz" pos="5184" userDrawn="1">
          <p15:clr>
            <a:srgbClr val="F26B43"/>
          </p15:clr>
        </p15:guide>
        <p15:guide id="46" orient="horz" pos="5627" userDrawn="1">
          <p15:clr>
            <a:srgbClr val="F26B43"/>
          </p15:clr>
        </p15:guide>
        <p15:guide id="47" orient="horz" pos="6059" userDrawn="1">
          <p15:clr>
            <a:srgbClr val="F26B43"/>
          </p15:clr>
        </p15:guide>
        <p15:guide id="48" orient="horz" pos="6493" userDrawn="1">
          <p15:clr>
            <a:srgbClr val="F26B43"/>
          </p15:clr>
        </p15:guide>
        <p15:guide id="49" orient="horz" pos="6659" userDrawn="1">
          <p15:clr>
            <a:srgbClr val="F26B43"/>
          </p15:clr>
        </p15:guide>
        <p15:guide id="50" orient="horz" pos="6730" userDrawn="1">
          <p15:clr>
            <a:srgbClr val="547EBF"/>
          </p15:clr>
        </p15:guide>
        <p15:guide id="51" orient="horz" pos="6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Document2!OLE_LINK1" TargetMode="Externa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34BC-0EE6-A16F-536A-9EF56E0A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360" y="1697038"/>
            <a:ext cx="17145714" cy="8494141"/>
          </a:xfrm>
        </p:spPr>
        <p:txBody>
          <a:bodyPr/>
          <a:lstStyle/>
          <a:p>
            <a:br>
              <a:rPr lang="en-NL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NL" dirty="0">
                <a:solidFill>
                  <a:schemeClr val="bg1"/>
                </a:solidFill>
                <a:latin typeface="Montserrat" pitchFamily="2" charset="77"/>
              </a:rPr>
              <a:t>futures literacy</a:t>
            </a:r>
            <a:br>
              <a:rPr lang="en-NL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NL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NL" dirty="0">
                <a:solidFill>
                  <a:schemeClr val="bg1"/>
                </a:solidFill>
                <a:latin typeface="Montserrat" pitchFamily="2" charset="77"/>
              </a:rPr>
              <a:t>van toekomstbestendig naar toekomstbehendig</a:t>
            </a:r>
            <a:br>
              <a:rPr lang="en-NL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NL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NL" i="1" dirty="0">
                <a:latin typeface="Helvetica" pitchFamily="2" charset="0"/>
              </a:rPr>
            </a:br>
            <a:br>
              <a:rPr lang="en-NL" i="1" dirty="0">
                <a:latin typeface="Helvetica" pitchFamily="2" charset="0"/>
              </a:rPr>
            </a:br>
            <a:r>
              <a:rPr lang="en-NL" i="1" dirty="0">
                <a:latin typeface="Helvetica" pitchFamily="2" charset="0"/>
              </a:rPr>
              <a:t>			</a:t>
            </a:r>
            <a:r>
              <a:rPr lang="en-NL" sz="4000" i="1" dirty="0">
                <a:solidFill>
                  <a:schemeClr val="bg1"/>
                </a:solidFill>
                <a:latin typeface="Montserrat" pitchFamily="2" charset="77"/>
              </a:rPr>
              <a:t>Loes Damhof – UNESCO Chairholder/Hanze Hogeschool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A213A-BEDB-AEFB-ADD4-08742839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9C961-6289-E793-6E1F-11D0D6E9A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531475"/>
            <a:ext cx="7346078" cy="215444"/>
          </a:xfrm>
        </p:spPr>
        <p:txBody>
          <a:bodyPr/>
          <a:lstStyle/>
          <a:p>
            <a:r>
              <a:rPr lang="en-US" dirty="0"/>
              <a:t>Futures literacy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9CA03-2D55-A7B2-A736-46031CD610A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92B60-F57C-E2FD-04D4-1300AA25E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630" y="254075"/>
            <a:ext cx="4417470" cy="32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0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81670-3CEC-E970-C309-D10CF5B0D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3C5E-0DD0-AF57-C5EE-93A70099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154" y="1550220"/>
            <a:ext cx="16273808" cy="8068444"/>
          </a:xfrm>
        </p:spPr>
        <p:txBody>
          <a:bodyPr/>
          <a:lstStyle/>
          <a:p>
            <a:r>
              <a:rPr lang="en-GB" sz="6000" i="1" dirty="0">
                <a:effectLst/>
                <a:latin typeface="Helvetica" pitchFamily="2" charset="0"/>
              </a:rPr>
              <a:t>‘</a:t>
            </a:r>
            <a:br>
              <a:rPr lang="en-GB" sz="6000" i="1" dirty="0">
                <a:effectLst/>
                <a:latin typeface="Helvetica" pitchFamily="2" charset="0"/>
              </a:rPr>
            </a:br>
            <a:br>
              <a:rPr lang="en-GB" sz="6000" i="1" dirty="0">
                <a:effectLst/>
                <a:latin typeface="Helvetica" pitchFamily="2" charset="0"/>
              </a:rPr>
            </a:br>
            <a:br>
              <a:rPr lang="en-GB" sz="6000" i="1" dirty="0">
                <a:latin typeface="Helvetica" pitchFamily="2" charset="0"/>
              </a:rPr>
            </a:br>
            <a:br>
              <a:rPr lang="en-GB" sz="6000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r>
              <a:rPr lang="en-GB" sz="6000" b="1" i="1" dirty="0">
                <a:latin typeface="Helvetica" pitchFamily="2" charset="0"/>
              </a:rPr>
              <a:t>	</a:t>
            </a: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r>
              <a:rPr lang="en-GB" sz="8000" i="1" dirty="0" err="1">
                <a:solidFill>
                  <a:schemeClr val="bg1"/>
                </a:solidFill>
                <a:latin typeface="Montserrat" pitchFamily="2" charset="77"/>
              </a:rPr>
              <a:t>toekomstbehendigheid</a:t>
            </a:r>
            <a:r>
              <a:rPr lang="en-GB" sz="8000" i="1" dirty="0">
                <a:solidFill>
                  <a:schemeClr val="bg1"/>
                </a:solidFill>
                <a:latin typeface="Montserrat" pitchFamily="2" charset="77"/>
              </a:rPr>
              <a:t>:</a:t>
            </a:r>
            <a:br>
              <a:rPr lang="en-GB" sz="8000" i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(anticipatory systems, Miller 2018)</a:t>
            </a:r>
            <a:br>
              <a:rPr lang="en-GB" sz="8000" i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GB" sz="8000" i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#1 </a:t>
            </a:r>
            <a:r>
              <a:rPr lang="en-GB" sz="6000" b="1" i="1" dirty="0" err="1">
                <a:solidFill>
                  <a:schemeClr val="bg1"/>
                </a:solidFill>
                <a:latin typeface="Montserrat" pitchFamily="2" charset="77"/>
              </a:rPr>
              <a:t>plannen</a:t>
            </a: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 – anticipation for the future</a:t>
            </a:r>
            <a:b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#2 </a:t>
            </a:r>
            <a:r>
              <a:rPr lang="en-GB" sz="6000" b="1" i="1" dirty="0" err="1">
                <a:solidFill>
                  <a:schemeClr val="bg1"/>
                </a:solidFill>
                <a:latin typeface="Montserrat" pitchFamily="2" charset="77"/>
              </a:rPr>
              <a:t>voorbereiden</a:t>
            </a: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 – anticipation for the future</a:t>
            </a:r>
            <a:b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maar </a:t>
            </a:r>
            <a:r>
              <a:rPr lang="en-GB" sz="6000" i="1" dirty="0" err="1">
                <a:solidFill>
                  <a:schemeClr val="bg1"/>
                </a:solidFill>
                <a:latin typeface="Montserrat" pitchFamily="2" charset="77"/>
              </a:rPr>
              <a:t>ook</a:t>
            </a: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:</a:t>
            </a:r>
            <a:b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#3 </a:t>
            </a:r>
            <a:r>
              <a:rPr lang="en-GB" sz="6000" b="1" i="1" dirty="0" err="1">
                <a:solidFill>
                  <a:schemeClr val="bg1"/>
                </a:solidFill>
                <a:latin typeface="Montserrat" pitchFamily="2" charset="77"/>
              </a:rPr>
              <a:t>exploreren</a:t>
            </a:r>
            <a:r>
              <a:rPr lang="en-GB" sz="6000" i="1" dirty="0">
                <a:solidFill>
                  <a:schemeClr val="bg1"/>
                </a:solidFill>
                <a:latin typeface="Montserrat" pitchFamily="2" charset="77"/>
              </a:rPr>
              <a:t> – anticipation for emergence</a:t>
            </a:r>
            <a:br>
              <a:rPr lang="en-GB" sz="6000" b="1" i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6000" b="1" i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GB" sz="6000" b="1" i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6000" b="1" i="1" dirty="0">
                <a:solidFill>
                  <a:schemeClr val="bg1"/>
                </a:solidFill>
                <a:latin typeface="Helvetica" pitchFamily="2" charset="0"/>
              </a:rPr>
              <a:t>						</a:t>
            </a:r>
            <a:r>
              <a:rPr lang="en-GB" sz="4000" b="1" i="1" dirty="0">
                <a:solidFill>
                  <a:schemeClr val="bg1"/>
                </a:solidFill>
                <a:latin typeface="Helvetica" pitchFamily="2" charset="0"/>
              </a:rPr>
              <a:t>			</a:t>
            </a: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000" b="1" i="1" dirty="0">
                <a:latin typeface="Helvetica" pitchFamily="2" charset="0"/>
              </a:rPr>
            </a:br>
            <a:br>
              <a:rPr lang="en-GB" sz="6600" i="1" dirty="0">
                <a:latin typeface="Helvetica" pitchFamily="2" charset="0"/>
              </a:rPr>
            </a:br>
            <a:br>
              <a:rPr lang="en-GB" sz="4400" i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4400" i="1" dirty="0">
                <a:solidFill>
                  <a:schemeClr val="bg1"/>
                </a:solidFill>
                <a:latin typeface="Montserrat" pitchFamily="2" charset="77"/>
              </a:rPr>
              <a:t>										</a:t>
            </a:r>
            <a:br>
              <a:rPr lang="en-GB" dirty="0"/>
            </a:br>
            <a:br>
              <a:rPr lang="en-GB" sz="48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4800" i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GB" sz="48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48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4800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dirty="0">
                <a:effectLst/>
                <a:latin typeface="Helvetica" pitchFamily="2" charset="0"/>
              </a:rPr>
            </a:b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2F76F6-D562-3172-FBF1-F76F0072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0C55F-2A51-3038-5E15-EE62AB3C8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430887"/>
          </a:xfrm>
        </p:spPr>
        <p:txBody>
          <a:bodyPr/>
          <a:lstStyle/>
          <a:p>
            <a:r>
              <a:rPr lang="en-US" dirty="0"/>
              <a:t>Futures literacy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ADA34-112B-228B-D189-F9549E7638C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A17F-FB52-FEEA-F233-7ACA5E174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81F14-6E3F-DBE3-53CF-44E7BADB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66" y="1451904"/>
            <a:ext cx="15627672" cy="940459"/>
          </a:xfrm>
        </p:spPr>
        <p:txBody>
          <a:bodyPr/>
          <a:lstStyle/>
          <a:p>
            <a:r>
              <a:rPr lang="en-NL" sz="6600" b="1" dirty="0">
                <a:solidFill>
                  <a:schemeClr val="bg1"/>
                </a:solidFill>
                <a:latin typeface="Montserrat" pitchFamily="2" charset="77"/>
              </a:rPr>
              <a:t>Anticipatory assumptions</a:t>
            </a:r>
            <a:endParaRPr lang="en-US" sz="66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BD182F5-A38F-9395-DD0D-CB175BC07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8838" y="3090863"/>
            <a:ext cx="14693900" cy="6527800"/>
          </a:xfrm>
        </p:spPr>
        <p:txBody>
          <a:bodyPr/>
          <a:lstStyle/>
          <a:p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959F1A-F129-51D2-06ED-9E5D4C4D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044C51-4BB7-2ACB-E3C5-4286B452FF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15444"/>
          </a:xfrm>
        </p:spPr>
        <p:txBody>
          <a:bodyPr/>
          <a:lstStyle/>
          <a:p>
            <a:r>
              <a:rPr lang="en-US" dirty="0"/>
              <a:t>Futures literacy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F6DE5-D72C-62C9-2F64-9EC05F48ED4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pPr/>
              <a:t>27-05-2026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B3F97-4BB9-D85C-0BF8-A35FA551117F}"/>
              </a:ext>
            </a:extLst>
          </p:cNvPr>
          <p:cNvSpPr txBox="1"/>
          <p:nvPr/>
        </p:nvSpPr>
        <p:spPr>
          <a:xfrm>
            <a:off x="1018540" y="2392363"/>
            <a:ext cx="1515419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6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endParaRPr lang="en-NL" sz="6600" dirty="0"/>
          </a:p>
          <a:p>
            <a:pPr marL="0" indent="0">
              <a:buNone/>
            </a:pPr>
            <a:r>
              <a:rPr lang="en-NL" sz="6600" dirty="0">
                <a:latin typeface="Montserrat" pitchFamily="2" charset="77"/>
              </a:rPr>
              <a:t>Het gaat morgen regenen</a:t>
            </a:r>
          </a:p>
          <a:p>
            <a:pPr marL="0" indent="0">
              <a:buNone/>
            </a:pPr>
            <a:endParaRPr lang="en-NL" sz="6600" dirty="0">
              <a:latin typeface="Montserrat" pitchFamily="2" charset="77"/>
            </a:endParaRPr>
          </a:p>
          <a:p>
            <a:pPr marL="0" indent="0">
              <a:buNone/>
            </a:pPr>
            <a:r>
              <a:rPr lang="en-NL" sz="6600" dirty="0">
                <a:latin typeface="Montserrat" pitchFamily="2" charset="77"/>
              </a:rPr>
              <a:t>AI gaat ons leven drastisch veranderen</a:t>
            </a:r>
          </a:p>
          <a:p>
            <a:pPr marL="0" indent="0">
              <a:buNone/>
            </a:pPr>
            <a:endParaRPr lang="en-NL" sz="6600" dirty="0">
              <a:latin typeface="Montserrat" pitchFamily="2" charset="77"/>
            </a:endParaRPr>
          </a:p>
          <a:p>
            <a:pPr marL="0" indent="0">
              <a:buNone/>
            </a:pPr>
            <a:r>
              <a:rPr lang="en-NL" sz="6600" dirty="0">
                <a:latin typeface="Montserrat" pitchFamily="2" charset="77"/>
              </a:rPr>
              <a:t>Verandering is the enige constante</a:t>
            </a:r>
          </a:p>
        </p:txBody>
      </p:sp>
    </p:spTree>
    <p:extLst>
      <p:ext uri="{BB962C8B-B14F-4D97-AF65-F5344CB8AC3E}">
        <p14:creationId xmlns:p14="http://schemas.microsoft.com/office/powerpoint/2010/main" val="8902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94974E-ECD6-AF4F-9454-9191108B2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559" y="-1186399"/>
            <a:ext cx="17887190" cy="111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041" tIns="100521" rIns="201041" bIns="10052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936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2CFAC15-362E-DD49-9D02-E4D554DF5E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1123" y="-240515"/>
          <a:ext cx="14393595" cy="1192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27700" imgH="6096000" progId="Word.Document.12">
                  <p:link updateAutomatic="1"/>
                </p:oleObj>
              </mc:Choice>
              <mc:Fallback>
                <p:oleObj name="Document" r:id="rId2" imgW="5727700" imgH="6096000" progId="Word.Documen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2CFAC15-362E-DD49-9D02-E4D554DF5E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123" y="-240515"/>
                        <a:ext cx="14393595" cy="11924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789716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72DE58F-D199-3805-B2D2-294A0487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1"/>
            <a:ext cx="20109774" cy="115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977B64-5E63-4610-7E87-24DC36B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360" y="1697038"/>
            <a:ext cx="14699378" cy="9612312"/>
          </a:xfrm>
        </p:spPr>
        <p:txBody>
          <a:bodyPr/>
          <a:lstStyle/>
          <a:p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“the imagination deficit”</a:t>
            </a: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het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verbeelden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 van het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onmogelijke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helpt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ons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 om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onze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aannames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 over de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toekomst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te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GB" sz="66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onderzoeken</a:t>
            </a: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GB" sz="32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Damhof</a:t>
            </a:r>
            <a:r>
              <a:rPr lang="en-GB" sz="3200" i="1" dirty="0">
                <a:solidFill>
                  <a:schemeClr val="bg1"/>
                </a:solidFill>
                <a:effectLst/>
                <a:latin typeface="Montserrat" pitchFamily="2" charset="77"/>
              </a:rPr>
              <a:t> &amp; </a:t>
            </a:r>
            <a:r>
              <a:rPr lang="en-GB" sz="32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Gulmans</a:t>
            </a:r>
            <a:r>
              <a:rPr lang="en-GB" sz="3200" i="1" dirty="0">
                <a:solidFill>
                  <a:schemeClr val="bg1"/>
                </a:solidFill>
                <a:effectLst/>
                <a:latin typeface="Montserrat" pitchFamily="2" charset="77"/>
              </a:rPr>
              <a:t>, 2023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3A62F9-7AFF-E80A-124F-30AC8608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33850" y="10531475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6C0E977-62DA-4CFB-78EE-B5A96A866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/>
              <a:t>Titel van de presentatie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0734A1-177E-CA24-B2A9-89D31C90475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pPr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AF15D-4E31-7640-8785-EB36C159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CCB02-9A7F-2651-8334-0529DE18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360" y="1451904"/>
            <a:ext cx="14699378" cy="940459"/>
          </a:xfrm>
        </p:spPr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tekstslide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E54D1E5-69D4-0269-6EC4-D579DC3F8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8838" y="3090863"/>
            <a:ext cx="14693900" cy="6527800"/>
          </a:xfrm>
        </p:spPr>
        <p:txBody>
          <a:bodyPr/>
          <a:lstStyle/>
          <a:p>
            <a:r>
              <a:rPr lang="en-GB" i="1" dirty="0">
                <a:effectLst/>
                <a:latin typeface="Helvetica Neue" panose="02000503000000020004" pitchFamily="2" charset="0"/>
              </a:rPr>
              <a:t>When we imagine more, when we explore multiple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9430F-973E-F3F8-F11B-979A6690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22D228-B381-910A-3661-A2B03239B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/>
              <a:t>Titel van de presentatie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C4AE86-7CBE-F774-DA4D-5568FC3E6A6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pPr/>
              <a:t>27-05-2026</a:t>
            </a:fld>
            <a:endParaRPr lang="en-US" dirty="0"/>
          </a:p>
        </p:txBody>
      </p:sp>
      <p:pic>
        <p:nvPicPr>
          <p:cNvPr id="7" name="Picture 2" descr="5394007 4368x2912 cracked, frost, canada, frozen, blue, texture, crystal,  topdown, cold, crack, nature, winter, ice, background, water, aerial view,  frozen lake, PNG images, ice road - Rare Gallery HD Wallpapers">
            <a:extLst>
              <a:ext uri="{FF2B5EF4-FFF2-40B4-BE49-F238E27FC236}">
                <a16:creationId xmlns:a16="http://schemas.microsoft.com/office/drawing/2014/main" id="{A7F9632C-57C2-6567-1B57-2F477514F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5929" b="1"/>
          <a:stretch/>
        </p:blipFill>
        <p:spPr bwMode="auto">
          <a:xfrm>
            <a:off x="0" y="0"/>
            <a:ext cx="20277186" cy="177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A3900E-9D5E-34CE-440F-B03E9A3C9A97}"/>
              </a:ext>
            </a:extLst>
          </p:cNvPr>
          <p:cNvSpPr txBox="1"/>
          <p:nvPr/>
        </p:nvSpPr>
        <p:spPr>
          <a:xfrm>
            <a:off x="1483098" y="1046163"/>
            <a:ext cx="17462999" cy="1366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i="1" dirty="0" err="1">
                <a:solidFill>
                  <a:schemeClr val="bg1"/>
                </a:solidFill>
                <a:latin typeface="Montserrat" pitchFamily="2" charset="77"/>
              </a:rPr>
              <a:t>futures</a:t>
            </a:r>
            <a:r>
              <a:rPr lang="nl-NL" sz="6600" i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nl-NL" sz="6600" i="1" dirty="0" err="1">
                <a:solidFill>
                  <a:schemeClr val="bg1"/>
                </a:solidFill>
                <a:latin typeface="Montserrat" pitchFamily="2" charset="77"/>
              </a:rPr>
              <a:t>literacy</a:t>
            </a:r>
            <a:r>
              <a:rPr lang="nl-NL" sz="6600" i="1" dirty="0">
                <a:solidFill>
                  <a:schemeClr val="bg1"/>
                </a:solidFill>
                <a:latin typeface="Montserrat" pitchFamily="2" charset="77"/>
              </a:rPr>
              <a:t> helpt ons bij:</a:t>
            </a:r>
          </a:p>
          <a:p>
            <a:endParaRPr lang="nl-NL" sz="6600" i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nl-NL" sz="6600" i="1" dirty="0">
                <a:solidFill>
                  <a:schemeClr val="bg1"/>
                </a:solidFill>
                <a:latin typeface="Montserrat" pitchFamily="2" charset="77"/>
              </a:rPr>
              <a:t>	- het zien van openingen in       		  	 		vastgeroeste </a:t>
            </a:r>
            <a:r>
              <a:rPr lang="nl-NL" sz="6600" i="1" dirty="0" err="1">
                <a:solidFill>
                  <a:schemeClr val="bg1"/>
                </a:solidFill>
                <a:latin typeface="Montserrat" pitchFamily="2" charset="77"/>
              </a:rPr>
              <a:t>narratieven</a:t>
            </a:r>
            <a:endParaRPr lang="nl-NL" sz="6600" i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nl-NL" sz="6600" i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nl-NL" sz="6600" i="1" dirty="0">
                <a:solidFill>
                  <a:schemeClr val="bg1"/>
                </a:solidFill>
                <a:latin typeface="Montserrat" pitchFamily="2" charset="77"/>
              </a:rPr>
              <a:t>	-  het omarmen van complexiteit en  		onzekerheid</a:t>
            </a:r>
          </a:p>
          <a:p>
            <a:endParaRPr lang="nl-NL" sz="6600" i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nl-NL" sz="6600" i="1" dirty="0">
                <a:solidFill>
                  <a:schemeClr val="bg1"/>
                </a:solidFill>
                <a:latin typeface="Montserrat" pitchFamily="2" charset="77"/>
              </a:rPr>
              <a:t>	- anders handelen in het nu </a:t>
            </a:r>
          </a:p>
          <a:p>
            <a:endParaRPr lang="nl-NL" sz="6600" i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nl-NL" sz="6600" i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nl-NL" sz="6000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NL" sz="4800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NL" sz="4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2AD0D-EEF7-1334-891E-3051C5FA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A4E00-EC44-AB36-D270-1C680C4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202" y="3387725"/>
            <a:ext cx="14699378" cy="7921625"/>
          </a:xfrm>
        </p:spPr>
        <p:txBody>
          <a:bodyPr/>
          <a:lstStyle/>
          <a:p>
            <a:r>
              <a:rPr lang="en-GB" sz="7200" i="1" dirty="0">
                <a:solidFill>
                  <a:schemeClr val="bg1"/>
                </a:solidFill>
                <a:latin typeface="Montserrat" pitchFamily="2" charset="77"/>
              </a:rPr>
              <a:t>without understanding how we anticipate… </a:t>
            </a:r>
            <a:br>
              <a:rPr lang="en-GB" sz="7200" i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GB" sz="7200" i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7200" i="1" dirty="0">
                <a:solidFill>
                  <a:schemeClr val="bg1"/>
                </a:solidFill>
                <a:latin typeface="Montserrat" pitchFamily="2" charset="77"/>
              </a:rPr>
              <a:t>t</a:t>
            </a: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he way we respond to a problem, becomes part of the problem</a:t>
            </a: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GB" sz="6600" i="1" dirty="0">
                <a:solidFill>
                  <a:schemeClr val="bg1"/>
                </a:solidFill>
                <a:effectLst/>
                <a:latin typeface="Montserrat" pitchFamily="2" charset="77"/>
              </a:rPr>
              <a:t>									</a:t>
            </a:r>
            <a:r>
              <a:rPr lang="en-GB" sz="5400" i="1" dirty="0">
                <a:solidFill>
                  <a:schemeClr val="bg1"/>
                </a:solidFill>
                <a:effectLst/>
                <a:latin typeface="Montserrat" pitchFamily="2" charset="77"/>
              </a:rPr>
              <a:t>Bayo </a:t>
            </a:r>
            <a:r>
              <a:rPr lang="en-GB" sz="5400" i="1" dirty="0" err="1">
                <a:solidFill>
                  <a:schemeClr val="bg1"/>
                </a:solidFill>
                <a:effectLst/>
                <a:latin typeface="Montserrat" pitchFamily="2" charset="77"/>
              </a:rPr>
              <a:t>Akomolafe</a:t>
            </a:r>
            <a:br>
              <a:rPr lang="en-GB" sz="6600" i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GB" sz="6600" i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6600" i="1" dirty="0">
                <a:solidFill>
                  <a:schemeClr val="bg1"/>
                </a:solidFill>
                <a:latin typeface="Montserrat" pitchFamily="2" charset="77"/>
              </a:rPr>
              <a:t>								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FE7D8D-675B-D56E-67ED-FB386445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28AE942-BB11-7C48-CBEF-CA59B7E8B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33363"/>
          </a:xfrm>
        </p:spPr>
        <p:txBody>
          <a:bodyPr/>
          <a:lstStyle/>
          <a:p>
            <a:r>
              <a:rPr lang="en-US"/>
              <a:t>Titel van de presentatie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EEE4D0-CA18-B8AC-EFCF-7DEDB3F71B4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pPr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4B5D-20A8-2463-58B5-CE30EF9CE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527A-56F7-CCC2-1948-79477435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chemeClr val="bg1"/>
                </a:solidFill>
                <a:latin typeface="Montserrat" pitchFamily="2" charset="77"/>
              </a:rPr>
              <a:t>dankuwel</a:t>
            </a:r>
            <a:br>
              <a:rPr lang="en-NL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NL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NL" sz="44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l.damhof@pl.hanze.nl</a:t>
            </a:r>
            <a:br>
              <a:rPr lang="en-NL" i="1" dirty="0">
                <a:latin typeface="Helvetica" pitchFamily="2" charset="0"/>
              </a:rPr>
            </a:br>
            <a:br>
              <a:rPr lang="en-NL" i="1" dirty="0">
                <a:latin typeface="Helvetica" pitchFamily="2" charset="0"/>
              </a:rPr>
            </a:br>
            <a:r>
              <a:rPr lang="en-NL" i="1" dirty="0">
                <a:latin typeface="Helvetica" pitchFamily="2" charset="0"/>
              </a:rPr>
              <a:t>			</a:t>
            </a:r>
            <a:endParaRPr lang="en-NL" sz="4000" i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416DF7-2EA7-7C19-0491-3AB8CB92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AB744-8C3D-F357-EEF2-76A3D5666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531475"/>
            <a:ext cx="7346078" cy="215444"/>
          </a:xfrm>
        </p:spPr>
        <p:txBody>
          <a:bodyPr/>
          <a:lstStyle/>
          <a:p>
            <a:r>
              <a:rPr lang="en-US" dirty="0"/>
              <a:t>Futures literacy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48288-0914-CD95-44F1-9FF7CBF53AC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3F734-1C88-4370-35A4-5405C968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630" y="254075"/>
            <a:ext cx="4417470" cy="32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6E23-53E5-CBCD-B88E-2798143B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138" y="1118172"/>
            <a:ext cx="16777864" cy="10191178"/>
          </a:xfrm>
        </p:spPr>
        <p:txBody>
          <a:bodyPr/>
          <a:lstStyle/>
          <a:p>
            <a:br>
              <a:rPr lang="nl-NL" sz="5400" b="1" i="1" dirty="0">
                <a:solidFill>
                  <a:schemeClr val="bg1"/>
                </a:solidFill>
                <a:effectLst/>
                <a:latin typeface="Helvetica" pitchFamily="2" charset="0"/>
                <a:ea typeface="Aptos" panose="020B0004020202020204" pitchFamily="34" charset="0"/>
                <a:cs typeface="Aptos Display" panose="020B0004020202020204" pitchFamily="34" charset="0"/>
              </a:rPr>
            </a:br>
            <a:r>
              <a:rPr lang="nl-NL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Stel….</a:t>
            </a:r>
            <a:br>
              <a:rPr lang="nl-NL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</a:br>
            <a:br>
              <a:rPr lang="en-NL" sz="54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Je wordt in 2076 wakker in een wereld die je niet kent. Je mag 1 vraag stellen die je helpt betekenis te geven aan de wereld om je heen.</a:t>
            </a:r>
            <a:br>
              <a:rPr lang="nl-NL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</a:br>
            <a:r>
              <a:rPr lang="nl-NL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 </a:t>
            </a:r>
            <a:br>
              <a:rPr lang="en-NL" sz="54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De vraag mag alleen met ja of nee te beantwoorden zijn.</a:t>
            </a:r>
            <a:br>
              <a:rPr lang="en-NL" sz="54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54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 </a:t>
            </a:r>
            <a:br>
              <a:rPr lang="en-NL" sz="54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5400" i="1" dirty="0" err="1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Welke</a:t>
            </a:r>
            <a:r>
              <a:rPr lang="en-GB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5400" i="1" dirty="0" err="1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vraag</a:t>
            </a:r>
            <a:r>
              <a:rPr lang="en-GB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5400" i="1" dirty="0" err="1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stel</a:t>
            </a:r>
            <a:r>
              <a:rPr lang="en-GB" sz="5400" i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 Display" panose="020B0004020202020204" pitchFamily="34" charset="0"/>
              </a:rPr>
              <a:t> je? </a:t>
            </a:r>
            <a:br>
              <a:rPr lang="en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NL" i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NL" i="1" dirty="0">
                <a:solidFill>
                  <a:schemeClr val="bg1"/>
                </a:solidFill>
                <a:latin typeface="Montserrat" pitchFamily="2" charset="77"/>
              </a:rPr>
            </a:br>
            <a:endParaRPr lang="en-NL" sz="4000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85B81-119E-67F2-2BF4-1B658EF7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27128-AA91-F472-ED88-E1B5D3CAF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15444"/>
          </a:xfrm>
        </p:spPr>
        <p:txBody>
          <a:bodyPr/>
          <a:lstStyle/>
          <a:p>
            <a:r>
              <a:rPr lang="en-US" dirty="0"/>
              <a:t>Futures literacy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B6F6E-21D2-E4F6-AFF0-B88F4DD3AC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B598D9E-7263-40B3-AB53-4991688E11CF}" type="datetime1">
              <a:rPr lang="nl-NL" smtClean="0"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5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1527">
            <a:extLst>
              <a:ext uri="{FF2B5EF4-FFF2-40B4-BE49-F238E27FC236}">
                <a16:creationId xmlns:a16="http://schemas.microsoft.com/office/drawing/2014/main" id="{8C3755C4-3367-7E2D-05D3-3A21B872C2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" y="-2144916"/>
            <a:ext cx="20104100" cy="1345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45425C-3F0F-FA61-2FFE-37FA8FAADD58}"/>
              </a:ext>
            </a:extLst>
          </p:cNvPr>
          <p:cNvSpPr txBox="1"/>
          <p:nvPr/>
        </p:nvSpPr>
        <p:spPr>
          <a:xfrm>
            <a:off x="10916146" y="8246963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400" b="1" dirty="0">
                <a:solidFill>
                  <a:schemeClr val="bg1"/>
                </a:solidFill>
                <a:latin typeface="Montserrat" pitchFamily="2" charset="77"/>
              </a:rPr>
              <a:t>“Anticiption matters. </a:t>
            </a:r>
          </a:p>
          <a:p>
            <a:r>
              <a:rPr lang="en-NL" sz="4400" b="1" dirty="0">
                <a:solidFill>
                  <a:schemeClr val="bg1"/>
                </a:solidFill>
                <a:latin typeface="Montserrat" pitchFamily="2" charset="77"/>
              </a:rPr>
              <a:t>It changes the present.”</a:t>
            </a:r>
          </a:p>
        </p:txBody>
      </p:sp>
    </p:spTree>
    <p:extLst>
      <p:ext uri="{BB962C8B-B14F-4D97-AF65-F5344CB8AC3E}">
        <p14:creationId xmlns:p14="http://schemas.microsoft.com/office/powerpoint/2010/main" val="69158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E2345-0103-410C-EF4C-E97C817B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E5D88-1FA5-4AF0-5196-3CEB80C3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360" y="1451904"/>
            <a:ext cx="14699378" cy="940459"/>
          </a:xfrm>
        </p:spPr>
        <p:txBody>
          <a:bodyPr/>
          <a:lstStyle/>
          <a:p>
            <a:r>
              <a:rPr lang="en-US" sz="60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Futures Studies/</a:t>
            </a:r>
            <a:br>
              <a:rPr lang="en-US" sz="60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Discipline of Anticipation</a:t>
            </a:r>
            <a:br>
              <a:rPr lang="en-US" sz="6000" b="1" dirty="0">
                <a:solidFill>
                  <a:srgbClr val="00B050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000" dirty="0">
                <a:solidFill>
                  <a:srgbClr val="121B3E"/>
                </a:solidFill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121B3E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Forecasting-Foresight-</a:t>
            </a:r>
            <a:r>
              <a:rPr lang="en-US" sz="6000" dirty="0" err="1">
                <a:solidFill>
                  <a:srgbClr val="121B3E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Scenarioplanning</a:t>
            </a:r>
            <a:r>
              <a:rPr lang="en-US" sz="6000" dirty="0">
                <a:solidFill>
                  <a:srgbClr val="121B3E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- Speculative Design-Futures Consciousness – </a:t>
            </a:r>
            <a:r>
              <a:rPr lang="en-US" sz="6000" dirty="0" err="1">
                <a:solidFill>
                  <a:srgbClr val="121B3E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Horizonscanning</a:t>
            </a:r>
            <a:r>
              <a:rPr lang="en-US" sz="6000" dirty="0">
                <a:solidFill>
                  <a:srgbClr val="121B3E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6000" b="1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Futures Literacy</a:t>
            </a:r>
            <a:endParaRPr lang="en-US" b="1" dirty="0">
              <a:latin typeface="Montserrat" pitchFamily="2" charset="77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83A3209-E041-1705-8DD8-C7FD0D280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8838" y="3090863"/>
            <a:ext cx="14693900" cy="6527800"/>
          </a:xfrm>
        </p:spPr>
        <p:txBody>
          <a:bodyPr/>
          <a:lstStyle/>
          <a:p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1EFFC0-953E-0E87-6963-CFE8B888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5EFF4A-57F8-FE5E-17B0-E51CFE068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15444"/>
          </a:xfrm>
        </p:spPr>
        <p:txBody>
          <a:bodyPr/>
          <a:lstStyle/>
          <a:p>
            <a:r>
              <a:rPr lang="en-US" dirty="0"/>
              <a:t>Futures literacy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206BB-7944-ADA5-6BA7-33D448F8A99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pPr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58B5-7D5C-4E51-43AB-9F16F8D4D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DBFD50-86BB-8416-EAC2-A6FFE05B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28A0422-E103-7A74-8232-A07A47467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14A0F6C-EB53-9E2B-84B0-4761CE2699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13E501E-F515-C4C4-B8E6-7ABE6587D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8E1C05E-6EE7-DBCE-3FCA-56DF306ED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E08A0C-37D6-7688-DC06-C19AA7C139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074" name="Picture 2" descr="Possible Futures. Using and applying the Futures Cone | by ...">
            <a:extLst>
              <a:ext uri="{FF2B5EF4-FFF2-40B4-BE49-F238E27FC236}">
                <a16:creationId xmlns:a16="http://schemas.microsoft.com/office/drawing/2014/main" id="{5CB94BD2-1A1F-387C-7FDB-99998FD9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49194" cy="113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167345-9EEA-E1D0-177E-435B6C89C63F}"/>
              </a:ext>
            </a:extLst>
          </p:cNvPr>
          <p:cNvSpPr txBox="1"/>
          <p:nvPr/>
        </p:nvSpPr>
        <p:spPr>
          <a:xfrm>
            <a:off x="4968283" y="542107"/>
            <a:ext cx="2804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ontserrat" pitchFamily="2" charset="77"/>
              </a:rPr>
              <a:t>Voros</a:t>
            </a:r>
            <a:r>
              <a:rPr lang="en-US" sz="2800" b="1" dirty="0">
                <a:latin typeface="Montserrat" pitchFamily="2" charset="77"/>
              </a:rPr>
              <a:t>’</a:t>
            </a:r>
            <a:br>
              <a:rPr lang="en-US" sz="2800" b="1" dirty="0">
                <a:latin typeface="Montserrat" pitchFamily="2" charset="77"/>
              </a:rPr>
            </a:br>
            <a:r>
              <a:rPr lang="en-US" sz="2800" b="1" dirty="0">
                <a:latin typeface="Montserrat" pitchFamily="2" charset="77"/>
              </a:rPr>
              <a:t>Futures </a:t>
            </a:r>
            <a:br>
              <a:rPr lang="en-US" sz="2800" b="1" dirty="0">
                <a:latin typeface="Montserrat" pitchFamily="2" charset="77"/>
              </a:rPr>
            </a:br>
            <a:r>
              <a:rPr lang="en-US" sz="2800" b="1" dirty="0">
                <a:latin typeface="Montserrat" pitchFamily="2" charset="77"/>
              </a:rPr>
              <a:t>Cone</a:t>
            </a:r>
            <a:endParaRPr lang="en-NL" sz="28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38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AA62A-9944-37A3-1308-3C6C66E77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06A80-90E9-C9DE-0659-2F410CA9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360" y="1451904"/>
            <a:ext cx="14699378" cy="94045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futures literacy/</a:t>
            </a:r>
            <a:r>
              <a:rPr lang="en-US" b="1" dirty="0" err="1">
                <a:solidFill>
                  <a:schemeClr val="bg1"/>
                </a:solidFill>
                <a:latin typeface="Montserrat" pitchFamily="2" charset="77"/>
              </a:rPr>
              <a:t>toekomstbehendigheid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2C01D33-D3EA-AC18-BDE5-707B062FA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8838" y="3090863"/>
            <a:ext cx="14693900" cy="6527800"/>
          </a:xfrm>
        </p:spPr>
        <p:txBody>
          <a:bodyPr/>
          <a:lstStyle/>
          <a:p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  <a:p>
            <a:r>
              <a:rPr lang="en-US" sz="4800" b="1" dirty="0">
                <a:latin typeface="Montserrat" pitchFamily="2" charset="77"/>
              </a:rPr>
              <a:t>de </a:t>
            </a:r>
            <a:r>
              <a:rPr lang="en-US" sz="4800" b="1" dirty="0" err="1">
                <a:latin typeface="Montserrat" pitchFamily="2" charset="77"/>
              </a:rPr>
              <a:t>vaardigheid</a:t>
            </a:r>
            <a:r>
              <a:rPr lang="en-US" sz="4800" b="1" dirty="0">
                <a:latin typeface="Montserrat" pitchFamily="2" charset="77"/>
              </a:rPr>
              <a:t> om </a:t>
            </a:r>
            <a:r>
              <a:rPr lang="en-US" sz="4800" b="1" dirty="0" err="1">
                <a:latin typeface="Montserrat" pitchFamily="2" charset="77"/>
              </a:rPr>
              <a:t>verschillende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toekomsten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te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gebruiken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voor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verschillende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doeleinden</a:t>
            </a:r>
            <a:r>
              <a:rPr lang="en-US" sz="4800" b="1" dirty="0">
                <a:latin typeface="Montserrat" pitchFamily="2" charset="77"/>
              </a:rPr>
              <a:t>, in </a:t>
            </a:r>
            <a:r>
              <a:rPr lang="en-US" sz="4800" b="1" dirty="0" err="1">
                <a:latin typeface="Montserrat" pitchFamily="2" charset="77"/>
              </a:rPr>
              <a:t>verschillende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contexten</a:t>
            </a:r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  <a:p>
            <a:r>
              <a:rPr lang="en-US" sz="4800" b="1" dirty="0">
                <a:latin typeface="Montserrat" pitchFamily="2" charset="77"/>
              </a:rPr>
              <a:t>het </a:t>
            </a:r>
            <a:r>
              <a:rPr lang="en-US" sz="4800" b="1" dirty="0" err="1">
                <a:latin typeface="Montserrat" pitchFamily="2" charset="77"/>
              </a:rPr>
              <a:t>bewust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zijn</a:t>
            </a:r>
            <a:r>
              <a:rPr lang="en-US" sz="4800" b="1" dirty="0">
                <a:latin typeface="Montserrat" pitchFamily="2" charset="77"/>
              </a:rPr>
              <a:t> van </a:t>
            </a:r>
            <a:r>
              <a:rPr lang="en-US" sz="4800" b="1" dirty="0" err="1">
                <a:latin typeface="Montserrat" pitchFamily="2" charset="77"/>
              </a:rPr>
              <a:t>onze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aannames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en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blinde</a:t>
            </a:r>
            <a:r>
              <a:rPr lang="en-US" sz="4800" b="1" dirty="0">
                <a:latin typeface="Montserrat" pitchFamily="2" charset="77"/>
              </a:rPr>
              <a:t> </a:t>
            </a:r>
            <a:r>
              <a:rPr lang="en-US" sz="4800" b="1" dirty="0" err="1">
                <a:latin typeface="Montserrat" pitchFamily="2" charset="77"/>
              </a:rPr>
              <a:t>vlekken</a:t>
            </a:r>
            <a:r>
              <a:rPr lang="en-US" sz="4800" b="1" dirty="0">
                <a:latin typeface="Montserrat" pitchFamily="2" charset="77"/>
              </a:rPr>
              <a:t> over de </a:t>
            </a:r>
            <a:r>
              <a:rPr lang="en-US" sz="4800" b="1" dirty="0" err="1">
                <a:latin typeface="Montserrat" pitchFamily="2" charset="77"/>
              </a:rPr>
              <a:t>toekomst</a:t>
            </a:r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14B154-373B-BFE7-6B9F-3D0E6B96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E278C4-9F76-EA3C-178D-7AB2579A3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8533" y="10602911"/>
            <a:ext cx="7346078" cy="215444"/>
          </a:xfrm>
        </p:spPr>
        <p:txBody>
          <a:bodyPr/>
          <a:lstStyle/>
          <a:p>
            <a:r>
              <a:rPr lang="en-US" dirty="0"/>
              <a:t>Futures literacy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23213-82DB-DC79-BC80-1D30CB9BFE9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2"/>
            <a:ext cx="1123633" cy="233363"/>
          </a:xfrm>
        </p:spPr>
        <p:txBody>
          <a:bodyPr/>
          <a:lstStyle/>
          <a:p>
            <a:fld id="{1B598D9E-7263-40B3-AB53-4991688E11CF}" type="datetime1">
              <a:rPr lang="nl-NL" smtClean="0"/>
              <a:pPr/>
              <a:t>27-05-2026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85B3A-17AE-3208-494D-D19C69BD6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13CFA-93F4-20D6-FD05-0BF7717C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360" y="1451904"/>
            <a:ext cx="14699378" cy="940459"/>
          </a:xfrm>
        </p:spPr>
        <p:txBody>
          <a:bodyPr/>
          <a:lstStyle/>
          <a:p>
            <a:r>
              <a:rPr lang="en-US" dirty="0"/>
              <a:t>					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8D4684C-B4C8-3ED4-7C12-9A568D54D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8838" y="3090863"/>
            <a:ext cx="14693900" cy="6527800"/>
          </a:xfrm>
        </p:spPr>
        <p:txBody>
          <a:bodyPr/>
          <a:lstStyle/>
          <a:p>
            <a:endParaRPr lang="en-US" sz="4800" b="1" dirty="0">
              <a:latin typeface="Montserrat" pitchFamily="2" charset="77"/>
            </a:endParaRPr>
          </a:p>
          <a:p>
            <a:endParaRPr lang="en-US" sz="4800" b="1" dirty="0">
              <a:latin typeface="Montserrat" pitchFamily="2" charset="77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289362-2879-4ED9-1482-9792348A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E3E5C-ADB4-B26F-76F4-7850E530F59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44900" y="10602913"/>
            <a:ext cx="2495575" cy="209848"/>
          </a:xfrm>
        </p:spPr>
        <p:txBody>
          <a:bodyPr/>
          <a:lstStyle/>
          <a:p>
            <a:fld id="{1B598D9E-7263-40B3-AB53-4991688E11CF}" type="datetime1">
              <a:rPr lang="nl-NL" smtClean="0"/>
              <a:pPr/>
              <a:t>27-05-2026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2E59D-D796-2642-C673-C7A59A4D1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80" y="796185"/>
            <a:ext cx="10823145" cy="108231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E08A0F-320C-93EF-CF73-DA0470676EBA}"/>
              </a:ext>
            </a:extLst>
          </p:cNvPr>
          <p:cNvSpPr txBox="1"/>
          <p:nvPr/>
        </p:nvSpPr>
        <p:spPr>
          <a:xfrm>
            <a:off x="7393098" y="3376611"/>
            <a:ext cx="58326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latin typeface="Helvetica" pitchFamily="2" charset="0"/>
            </a:endParaRPr>
          </a:p>
          <a:p>
            <a:r>
              <a:rPr lang="en-GB" sz="5400" i="1" dirty="0">
                <a:latin typeface="Montserrat" pitchFamily="2" charset="77"/>
              </a:rPr>
              <a:t>alle </a:t>
            </a:r>
            <a:r>
              <a:rPr lang="en-GB" sz="5400" i="1" dirty="0" err="1">
                <a:latin typeface="Montserrat" pitchFamily="2" charset="77"/>
              </a:rPr>
              <a:t>toekomsten</a:t>
            </a:r>
            <a:r>
              <a:rPr lang="en-GB" sz="5400" i="1" dirty="0">
                <a:latin typeface="Montserrat" pitchFamily="2" charset="77"/>
              </a:rPr>
              <a:t> </a:t>
            </a:r>
            <a:r>
              <a:rPr lang="en-GB" sz="5400" i="1" dirty="0" err="1">
                <a:latin typeface="Montserrat" pitchFamily="2" charset="77"/>
              </a:rPr>
              <a:t>zijn</a:t>
            </a:r>
            <a:r>
              <a:rPr lang="en-GB" sz="5400" i="1" dirty="0">
                <a:latin typeface="Montserrat" pitchFamily="2" charset="77"/>
              </a:rPr>
              <a:t> </a:t>
            </a:r>
            <a:r>
              <a:rPr lang="en-GB" sz="5400" i="1" dirty="0" err="1">
                <a:latin typeface="Montserrat" pitchFamily="2" charset="77"/>
              </a:rPr>
              <a:t>gebaseerd</a:t>
            </a:r>
            <a:r>
              <a:rPr lang="en-GB" sz="5400" i="1" dirty="0">
                <a:latin typeface="Montserrat" pitchFamily="2" charset="77"/>
              </a:rPr>
              <a:t> op </a:t>
            </a:r>
            <a:r>
              <a:rPr lang="en-GB" sz="5400" i="1" dirty="0" err="1">
                <a:latin typeface="Montserrat" pitchFamily="2" charset="77"/>
              </a:rPr>
              <a:t>aannames</a:t>
            </a:r>
            <a:endParaRPr lang="en-NL" sz="5400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6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Are Icebergs Dangerous? - WorldAtlas">
            <a:extLst>
              <a:ext uri="{FF2B5EF4-FFF2-40B4-BE49-F238E27FC236}">
                <a16:creationId xmlns:a16="http://schemas.microsoft.com/office/drawing/2014/main" id="{50AF2C79-3C31-C141-6245-2BFD5413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" y="397"/>
            <a:ext cx="20091011" cy="113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E0F57-B22E-33F4-CD0A-892D7930AFFC}"/>
              </a:ext>
            </a:extLst>
          </p:cNvPr>
          <p:cNvSpPr txBox="1"/>
          <p:nvPr/>
        </p:nvSpPr>
        <p:spPr>
          <a:xfrm>
            <a:off x="10052050" y="150037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400" b="1" dirty="0">
                <a:solidFill>
                  <a:schemeClr val="bg1"/>
                </a:solidFill>
                <a:latin typeface="Montserrat" pitchFamily="2" charset="77"/>
              </a:rPr>
              <a:t>Wat zien/horen/voelen we?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1759C-31E4-761F-3E20-95F38AC3BEE4}"/>
              </a:ext>
            </a:extLst>
          </p:cNvPr>
          <p:cNvSpPr txBox="1"/>
          <p:nvPr/>
        </p:nvSpPr>
        <p:spPr>
          <a:xfrm>
            <a:off x="11132170" y="414250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800" b="1" dirty="0">
                <a:solidFill>
                  <a:schemeClr val="bg1"/>
                </a:solidFill>
                <a:latin typeface="Montserrat" pitchFamily="2" charset="77"/>
              </a:rPr>
              <a:t>Wat zijn de onderliggende systemen?</a:t>
            </a:r>
          </a:p>
          <a:p>
            <a:endParaRPr lang="en-NL" sz="4800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NL" sz="4800" b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NL" sz="4800" b="1" dirty="0">
                <a:solidFill>
                  <a:schemeClr val="bg1"/>
                </a:solidFill>
                <a:latin typeface="Montserrat" pitchFamily="2" charset="77"/>
              </a:rPr>
              <a:t>Wat is de mythe?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15CE5-664C-944C-BA5C-FF6C5BCC6645}"/>
              </a:ext>
            </a:extLst>
          </p:cNvPr>
          <p:cNvSpPr txBox="1"/>
          <p:nvPr/>
        </p:nvSpPr>
        <p:spPr>
          <a:xfrm>
            <a:off x="9764018" y="9439640"/>
            <a:ext cx="936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2800" i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NL" sz="2800" i="1" dirty="0">
                <a:solidFill>
                  <a:schemeClr val="bg1"/>
                </a:solidFill>
                <a:latin typeface="Montserrat" pitchFamily="2" charset="77"/>
              </a:rPr>
              <a:t>	Causal Layered Analyses, Sohail Inayatullah</a:t>
            </a:r>
          </a:p>
        </p:txBody>
      </p:sp>
    </p:spTree>
    <p:extLst>
      <p:ext uri="{BB962C8B-B14F-4D97-AF65-F5344CB8AC3E}">
        <p14:creationId xmlns:p14="http://schemas.microsoft.com/office/powerpoint/2010/main" val="15074007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1E81B6A-50A4-D32F-AE65-C1C42B7980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9044" b="1"/>
          <a:stretch>
            <a:fillRect/>
          </a:stretch>
        </p:blipFill>
        <p:spPr>
          <a:xfrm>
            <a:off x="20" y="10"/>
            <a:ext cx="13460392" cy="1130934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163893F6-6C7E-22BE-4985-C84020F7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8100" y="1439863"/>
            <a:ext cx="5090795" cy="8178800"/>
          </a:xfrm>
        </p:spPr>
        <p:txBody>
          <a:bodyPr/>
          <a:lstStyle/>
          <a:p>
            <a:r>
              <a:rPr lang="en-US" b="1" dirty="0">
                <a:latin typeface="Montserrat" pitchFamily="2" charset="77"/>
              </a:rPr>
              <a:t>Future of the Amazon</a:t>
            </a: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r>
              <a:rPr lang="en-US" dirty="0">
                <a:latin typeface="Montserrat" pitchFamily="2" charset="77"/>
              </a:rPr>
              <a:t>What if in 2076, we leave all decision making to the more than human world?</a:t>
            </a: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r>
              <a:rPr lang="en-US" sz="4400" i="1" dirty="0">
                <a:latin typeface="Montserrat" pitchFamily="2" charset="77"/>
              </a:rPr>
              <a:t>Belem, Brazil 2025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8459C71-AD02-741B-2703-8F950A4028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20515" y="10579398"/>
            <a:ext cx="2265045" cy="233362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6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zehogenschool">
      <a:dk1>
        <a:sysClr val="windowText" lastClr="000000"/>
      </a:dk1>
      <a:lt1>
        <a:sysClr val="window" lastClr="FFFFFF"/>
      </a:lt1>
      <a:dk2>
        <a:srgbClr val="EE7F00"/>
      </a:dk2>
      <a:lt2>
        <a:srgbClr val="ECEDED"/>
      </a:lt2>
      <a:accent1>
        <a:srgbClr val="DEC437"/>
      </a:accent1>
      <a:accent2>
        <a:srgbClr val="9CC489"/>
      </a:accent2>
      <a:accent3>
        <a:srgbClr val="B1CEDE"/>
      </a:accent3>
      <a:accent4>
        <a:srgbClr val="C4C6B1"/>
      </a:accent4>
      <a:accent5>
        <a:srgbClr val="E0B6CE"/>
      </a:accent5>
      <a:accent6>
        <a:srgbClr val="628C5F"/>
      </a:accent6>
      <a:hlink>
        <a:srgbClr val="578494"/>
      </a:hlink>
      <a:folHlink>
        <a:srgbClr val="9E6697"/>
      </a:folHlink>
    </a:clrScheme>
    <a:fontScheme name="Hanzehogescho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Z00067 - HAN4196_HUI_1.3_Powerpoint_02_AK_v4" id="{F2EADBB5-B8B4-428A-8F0D-DC73EB5044F3}" vid="{AC550816-FAE2-4EA5-9135-C28910ED921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FAFEF3B3CAE4EB1B5E0ADD8DABA09" ma:contentTypeVersion="14" ma:contentTypeDescription="Een nieuw document maken." ma:contentTypeScope="" ma:versionID="bc27ddda655459b15d8713dcadcf0485">
  <xsd:schema xmlns:xsd="http://www.w3.org/2001/XMLSchema" xmlns:xs="http://www.w3.org/2001/XMLSchema" xmlns:p="http://schemas.microsoft.com/office/2006/metadata/properties" xmlns:ns2="3ca41a35-bad7-4bd3-8e7d-6b6dfb9dc8a7" xmlns:ns3="f36bcbbb-9a36-40cb-978b-ebbf40d1042a" targetNamespace="http://schemas.microsoft.com/office/2006/metadata/properties" ma:root="true" ma:fieldsID="e7abd486e3327d0b37da2869a6241b4f" ns2:_="" ns3:_="">
    <xsd:import namespace="3ca41a35-bad7-4bd3-8e7d-6b6dfb9dc8a7"/>
    <xsd:import namespace="f36bcbbb-9a36-40cb-978b-ebbf40d104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41a35-bad7-4bd3-8e7d-6b6dfb9dc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b99c9bf4-d278-4956-b571-4365f6ed0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bcbbb-9a36-40cb-978b-ebbf40d104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13f9fec-a83a-4ec1-ad63-c0c1eb371b76}" ma:internalName="TaxCatchAll" ma:showField="CatchAllData" ma:web="f36bcbbb-9a36-40cb-978b-ebbf40d10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bcbbb-9a36-40cb-978b-ebbf40d1042a" xsi:nil="true"/>
    <lcf76f155ced4ddcb4097134ff3c332f xmlns="3ca41a35-bad7-4bd3-8e7d-6b6dfb9dc8a7">
      <Terms xmlns="http://schemas.microsoft.com/office/infopath/2007/PartnerControls"/>
    </lcf76f155ced4ddcb4097134ff3c332f>
    <SharedWithUsers xmlns="f36bcbbb-9a36-40cb-978b-ebbf40d1042a">
      <UserInfo>
        <DisplayName>Herder SB, Stefan</DisplayName>
        <AccountId>64</AccountId>
        <AccountType/>
      </UserInfo>
      <UserInfo>
        <DisplayName>Ottes JH, Hayco</DisplayName>
        <AccountId>65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34CB9C5-24EC-48E4-9D31-91131926AD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6CB669-496D-404E-A18D-696A42CBE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41a35-bad7-4bd3-8e7d-6b6dfb9dc8a7"/>
    <ds:schemaRef ds:uri="f36bcbbb-9a36-40cb-978b-ebbf40d10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C9569E-94B1-411E-AF0F-8B0E92B208A2}">
  <ds:schemaRefs>
    <ds:schemaRef ds:uri="http://schemas.microsoft.com/office/2006/metadata/properties"/>
    <ds:schemaRef ds:uri="http://schemas.microsoft.com/office/infopath/2007/PartnerControls"/>
    <ds:schemaRef ds:uri="f36bcbbb-9a36-40cb-978b-ebbf40d1042a"/>
    <ds:schemaRef ds:uri="3ca41a35-bad7-4bd3-8e7d-6b6dfb9dc8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32075</TotalTime>
  <Words>540</Words>
  <Application>Microsoft Macintosh PowerPoint</Application>
  <PresentationFormat>Aangepast</PresentationFormat>
  <Paragraphs>82</Paragraphs>
  <Slides>16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Koppelingen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Aptos</vt:lpstr>
      <vt:lpstr>Arial</vt:lpstr>
      <vt:lpstr>Bebas Neue</vt:lpstr>
      <vt:lpstr>Calibri</vt:lpstr>
      <vt:lpstr>Georgia</vt:lpstr>
      <vt:lpstr>Helvetica</vt:lpstr>
      <vt:lpstr>Helvetica Neue</vt:lpstr>
      <vt:lpstr>Montserrat</vt:lpstr>
      <vt:lpstr>Office Theme</vt:lpstr>
      <vt:lpstr>Document2!OLE_LINK1</vt:lpstr>
      <vt:lpstr> futures literacy  van toekomstbestendig naar toekomstbehendig       Loes Damhof – UNESCO Chairholder/Hanze Hogeschool</vt:lpstr>
      <vt:lpstr> Stel….  Je wordt in 2076 wakker in een wereld die je niet kent. Je mag 1 vraag stellen die je helpt betekenis te geven aan de wereld om je heen.   De vraag mag alleen met ja of nee te beantwoorden zijn.   Welke vraag stel je?    </vt:lpstr>
      <vt:lpstr>PowerPoint-presentatie</vt:lpstr>
      <vt:lpstr>Futures Studies/ Discipline of Anticipation  Forecasting-Foresight-Scenarioplanning- Speculative Design-Futures Consciousness – Horizonscanning- Futures Literacy</vt:lpstr>
      <vt:lpstr>PowerPoint-presentatie</vt:lpstr>
      <vt:lpstr>futures literacy/toekomstbehendigheid</vt:lpstr>
      <vt:lpstr>     </vt:lpstr>
      <vt:lpstr>PowerPoint-presentatie</vt:lpstr>
      <vt:lpstr>Future of the Amazon  What if in 2076, we leave all decision making to the more than human world?  Belem, Brazil 2025</vt:lpstr>
      <vt:lpstr>‘                  toekomstbehendigheid: (anticipatory systems, Miller 2018)  #1 plannen – anticipation for the future #2 voorbereiden – anticipation for the future  maar ook: #3 exploreren – anticipation for emergence                                    </vt:lpstr>
      <vt:lpstr>Anticipatory assumptions</vt:lpstr>
      <vt:lpstr>PowerPoint-presentatie</vt:lpstr>
      <vt:lpstr>        “the imagination deficit”       het verbeelden van het onmogelijke helpt ons om onze aannames over de toekomst te onderzoeken       Damhof &amp; Gulmans, 2023 </vt:lpstr>
      <vt:lpstr>Dit is een tekstslide</vt:lpstr>
      <vt:lpstr>without understanding how we anticipate…   the way we respond to a problem, becomes part of the problem           Bayo Akomolafe           </vt:lpstr>
      <vt:lpstr>dankuwel  l.damhof@pl.hanze.nl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Damhof L, Loes</dc:creator>
  <cp:lastModifiedBy>Hugo van Bergen</cp:lastModifiedBy>
  <cp:revision>12</cp:revision>
  <dcterms:created xsi:type="dcterms:W3CDTF">2024-06-03T08:51:19Z</dcterms:created>
  <dcterms:modified xsi:type="dcterms:W3CDTF">2026-05-27T08:38:22Z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Adobe InDesign 19.2 (Macintosh)</vt:lpwstr>
  </property>
  <property fmtid="{D5CDD505-2E9C-101B-9397-08002B2CF9AE}" pid="4" name="LastSaved">
    <vt:filetime>2024-02-14T00:00:00Z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0x010100522FAFEF3B3CAE4EB1B5E0ADD8DABA09</vt:lpwstr>
  </property>
  <property fmtid="{D5CDD505-2E9C-101B-9397-08002B2CF9AE}" pid="7" name="MediaServiceImageTags">
    <vt:lpwstr/>
  </property>
</Properties>
</file>